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2" r:id="rId3"/>
    <p:sldMasterId id="2147483654" r:id="rId4"/>
    <p:sldMasterId id="2147483697" r:id="rId5"/>
    <p:sldMasterId id="2147483709" r:id="rId6"/>
  </p:sldMasterIdLst>
  <p:notesMasterIdLst>
    <p:notesMasterId r:id="rId30"/>
  </p:notesMasterIdLst>
  <p:sldIdLst>
    <p:sldId id="283" r:id="rId7"/>
    <p:sldId id="353" r:id="rId8"/>
    <p:sldId id="334" r:id="rId9"/>
    <p:sldId id="335" r:id="rId10"/>
    <p:sldId id="336" r:id="rId11"/>
    <p:sldId id="337" r:id="rId12"/>
    <p:sldId id="338" r:id="rId13"/>
    <p:sldId id="339" r:id="rId14"/>
    <p:sldId id="340" r:id="rId15"/>
    <p:sldId id="341" r:id="rId16"/>
    <p:sldId id="342" r:id="rId17"/>
    <p:sldId id="343" r:id="rId18"/>
    <p:sldId id="356" r:id="rId19"/>
    <p:sldId id="346" r:id="rId20"/>
    <p:sldId id="347" r:id="rId21"/>
    <p:sldId id="348" r:id="rId22"/>
    <p:sldId id="344" r:id="rId23"/>
    <p:sldId id="349" r:id="rId24"/>
    <p:sldId id="351" r:id="rId25"/>
    <p:sldId id="352" r:id="rId26"/>
    <p:sldId id="350" r:id="rId27"/>
    <p:sldId id="354" r:id="rId28"/>
    <p:sldId id="333" r:id="rId29"/>
  </p:sldIdLst>
  <p:sldSz cx="10460038" cy="7561263"/>
  <p:notesSz cx="6731000" cy="9855200"/>
  <p:defaultTextStyle>
    <a:defPPr>
      <a:defRPr lang="en-GB"/>
    </a:defPPr>
    <a:lvl1pPr algn="l" rtl="0" fontAlgn="base">
      <a:spcBef>
        <a:spcPct val="0"/>
      </a:spcBef>
      <a:spcAft>
        <a:spcPct val="0"/>
      </a:spcAft>
      <a:defRPr sz="3000" kern="1200">
        <a:solidFill>
          <a:srgbClr val="E3284A"/>
        </a:solidFill>
        <a:latin typeface="Arial" charset="0"/>
        <a:ea typeface="+mn-ea"/>
        <a:cs typeface="+mn-cs"/>
      </a:defRPr>
    </a:lvl1pPr>
    <a:lvl2pPr marL="457200" algn="l" rtl="0" fontAlgn="base">
      <a:spcBef>
        <a:spcPct val="0"/>
      </a:spcBef>
      <a:spcAft>
        <a:spcPct val="0"/>
      </a:spcAft>
      <a:defRPr sz="3000" kern="1200">
        <a:solidFill>
          <a:srgbClr val="E3284A"/>
        </a:solidFill>
        <a:latin typeface="Arial" charset="0"/>
        <a:ea typeface="+mn-ea"/>
        <a:cs typeface="+mn-cs"/>
      </a:defRPr>
    </a:lvl2pPr>
    <a:lvl3pPr marL="914400" algn="l" rtl="0" fontAlgn="base">
      <a:spcBef>
        <a:spcPct val="0"/>
      </a:spcBef>
      <a:spcAft>
        <a:spcPct val="0"/>
      </a:spcAft>
      <a:defRPr sz="3000" kern="1200">
        <a:solidFill>
          <a:srgbClr val="E3284A"/>
        </a:solidFill>
        <a:latin typeface="Arial" charset="0"/>
        <a:ea typeface="+mn-ea"/>
        <a:cs typeface="+mn-cs"/>
      </a:defRPr>
    </a:lvl3pPr>
    <a:lvl4pPr marL="1371600" algn="l" rtl="0" fontAlgn="base">
      <a:spcBef>
        <a:spcPct val="0"/>
      </a:spcBef>
      <a:spcAft>
        <a:spcPct val="0"/>
      </a:spcAft>
      <a:defRPr sz="3000" kern="1200">
        <a:solidFill>
          <a:srgbClr val="E3284A"/>
        </a:solidFill>
        <a:latin typeface="Arial" charset="0"/>
        <a:ea typeface="+mn-ea"/>
        <a:cs typeface="+mn-cs"/>
      </a:defRPr>
    </a:lvl4pPr>
    <a:lvl5pPr marL="1828800" algn="l" rtl="0" fontAlgn="base">
      <a:spcBef>
        <a:spcPct val="0"/>
      </a:spcBef>
      <a:spcAft>
        <a:spcPct val="0"/>
      </a:spcAft>
      <a:defRPr sz="3000" kern="1200">
        <a:solidFill>
          <a:srgbClr val="E3284A"/>
        </a:solidFill>
        <a:latin typeface="Arial" charset="0"/>
        <a:ea typeface="+mn-ea"/>
        <a:cs typeface="+mn-cs"/>
      </a:defRPr>
    </a:lvl5pPr>
    <a:lvl6pPr marL="2286000" algn="l" defTabSz="914400" rtl="0" eaLnBrk="1" latinLnBrk="0" hangingPunct="1">
      <a:defRPr sz="3000" kern="1200">
        <a:solidFill>
          <a:srgbClr val="E3284A"/>
        </a:solidFill>
        <a:latin typeface="Arial" charset="0"/>
        <a:ea typeface="+mn-ea"/>
        <a:cs typeface="+mn-cs"/>
      </a:defRPr>
    </a:lvl6pPr>
    <a:lvl7pPr marL="2743200" algn="l" defTabSz="914400" rtl="0" eaLnBrk="1" latinLnBrk="0" hangingPunct="1">
      <a:defRPr sz="3000" kern="1200">
        <a:solidFill>
          <a:srgbClr val="E3284A"/>
        </a:solidFill>
        <a:latin typeface="Arial" charset="0"/>
        <a:ea typeface="+mn-ea"/>
        <a:cs typeface="+mn-cs"/>
      </a:defRPr>
    </a:lvl7pPr>
    <a:lvl8pPr marL="3200400" algn="l" defTabSz="914400" rtl="0" eaLnBrk="1" latinLnBrk="0" hangingPunct="1">
      <a:defRPr sz="3000" kern="1200">
        <a:solidFill>
          <a:srgbClr val="E3284A"/>
        </a:solidFill>
        <a:latin typeface="Arial" charset="0"/>
        <a:ea typeface="+mn-ea"/>
        <a:cs typeface="+mn-cs"/>
      </a:defRPr>
    </a:lvl8pPr>
    <a:lvl9pPr marL="3657600" algn="l" defTabSz="914400" rtl="0" eaLnBrk="1" latinLnBrk="0" hangingPunct="1">
      <a:defRPr sz="3000" kern="1200">
        <a:solidFill>
          <a:srgbClr val="E3284A"/>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 Nuttall" initials="W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6820"/>
    <a:srgbClr val="E3284A"/>
    <a:srgbClr val="9FAA00"/>
    <a:srgbClr val="5C705E"/>
    <a:srgbClr val="00AFAD"/>
    <a:srgbClr val="00B1EA"/>
    <a:srgbClr val="856FB3"/>
    <a:srgbClr val="D60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86380" autoAdjust="0"/>
  </p:normalViewPr>
  <p:slideViewPr>
    <p:cSldViewPr>
      <p:cViewPr>
        <p:scale>
          <a:sx n="50" d="100"/>
          <a:sy n="50" d="100"/>
        </p:scale>
        <p:origin x="-1650" y="-156"/>
      </p:cViewPr>
      <p:guideLst>
        <p:guide orient="horz"/>
        <p:guide pos="6588"/>
      </p:guideLst>
    </p:cSldViewPr>
  </p:slideViewPr>
  <p:outlineViewPr>
    <p:cViewPr>
      <p:scale>
        <a:sx n="33" d="100"/>
        <a:sy n="33" d="100"/>
      </p:scale>
      <p:origin x="246" y="3328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384" y="-96"/>
      </p:cViewPr>
      <p:guideLst>
        <p:guide orient="horz" pos="3104"/>
        <p:guide pos="2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162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GB"/>
          </a:p>
        </p:txBody>
      </p:sp>
      <p:sp>
        <p:nvSpPr>
          <p:cNvPr id="82947" name="Rectangle 3"/>
          <p:cNvSpPr>
            <a:spLocks noGrp="1" noChangeArrowheads="1"/>
          </p:cNvSpPr>
          <p:nvPr>
            <p:ph type="dt" idx="1"/>
          </p:nvPr>
        </p:nvSpPr>
        <p:spPr bwMode="auto">
          <a:xfrm>
            <a:off x="3813175" y="0"/>
            <a:ext cx="29162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GB"/>
          </a:p>
        </p:txBody>
      </p:sp>
      <p:sp>
        <p:nvSpPr>
          <p:cNvPr id="82948" name="Rectangle 4"/>
          <p:cNvSpPr>
            <a:spLocks noGrp="1" noRot="1" noChangeAspect="1" noChangeArrowheads="1" noTextEdit="1"/>
          </p:cNvSpPr>
          <p:nvPr>
            <p:ph type="sldImg" idx="2"/>
          </p:nvPr>
        </p:nvSpPr>
        <p:spPr bwMode="auto">
          <a:xfrm>
            <a:off x="809625" y="739775"/>
            <a:ext cx="5111750" cy="36957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2949" name="Rectangle 5"/>
          <p:cNvSpPr>
            <a:spLocks noGrp="1" noChangeArrowheads="1"/>
          </p:cNvSpPr>
          <p:nvPr>
            <p:ph type="body" sz="quarter" idx="3"/>
          </p:nvPr>
        </p:nvSpPr>
        <p:spPr bwMode="auto">
          <a:xfrm>
            <a:off x="673100" y="4681538"/>
            <a:ext cx="5384800" cy="443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2950" name="Rectangle 6"/>
          <p:cNvSpPr>
            <a:spLocks noGrp="1" noChangeArrowheads="1"/>
          </p:cNvSpPr>
          <p:nvPr>
            <p:ph type="ftr" sz="quarter" idx="4"/>
          </p:nvPr>
        </p:nvSpPr>
        <p:spPr bwMode="auto">
          <a:xfrm>
            <a:off x="0" y="9361488"/>
            <a:ext cx="29162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GB"/>
          </a:p>
        </p:txBody>
      </p:sp>
      <p:sp>
        <p:nvSpPr>
          <p:cNvPr id="82951" name="Rectangle 7"/>
          <p:cNvSpPr>
            <a:spLocks noGrp="1" noChangeArrowheads="1"/>
          </p:cNvSpPr>
          <p:nvPr>
            <p:ph type="sldNum" sz="quarter" idx="5"/>
          </p:nvPr>
        </p:nvSpPr>
        <p:spPr bwMode="auto">
          <a:xfrm>
            <a:off x="3813175" y="9361488"/>
            <a:ext cx="29162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5C08D85D-CE2D-431E-9031-AF7C505DF4CA}" type="slidenum">
              <a:rPr lang="en-GB"/>
              <a:pPr/>
              <a:t>‹#›</a:t>
            </a:fld>
            <a:endParaRPr lang="en-GB"/>
          </a:p>
        </p:txBody>
      </p:sp>
    </p:spTree>
    <p:extLst>
      <p:ext uri="{BB962C8B-B14F-4D97-AF65-F5344CB8AC3E}">
        <p14:creationId xmlns:p14="http://schemas.microsoft.com/office/powerpoint/2010/main" val="19015612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1</a:t>
            </a:fld>
            <a:endParaRPr lang="en-GB"/>
          </a:p>
        </p:txBody>
      </p:sp>
    </p:spTree>
    <p:extLst>
      <p:ext uri="{BB962C8B-B14F-4D97-AF65-F5344CB8AC3E}">
        <p14:creationId xmlns:p14="http://schemas.microsoft.com/office/powerpoint/2010/main" val="3296831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10</a:t>
            </a:fld>
            <a:endParaRPr lang="en-GB"/>
          </a:p>
        </p:txBody>
      </p:sp>
    </p:spTree>
    <p:extLst>
      <p:ext uri="{BB962C8B-B14F-4D97-AF65-F5344CB8AC3E}">
        <p14:creationId xmlns:p14="http://schemas.microsoft.com/office/powerpoint/2010/main" val="36651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11</a:t>
            </a:fld>
            <a:endParaRPr lang="en-GB"/>
          </a:p>
        </p:txBody>
      </p:sp>
    </p:spTree>
    <p:extLst>
      <p:ext uri="{BB962C8B-B14F-4D97-AF65-F5344CB8AC3E}">
        <p14:creationId xmlns:p14="http://schemas.microsoft.com/office/powerpoint/2010/main" val="1172813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12</a:t>
            </a:fld>
            <a:endParaRPr lang="en-GB"/>
          </a:p>
        </p:txBody>
      </p:sp>
    </p:spTree>
    <p:extLst>
      <p:ext uri="{BB962C8B-B14F-4D97-AF65-F5344CB8AC3E}">
        <p14:creationId xmlns:p14="http://schemas.microsoft.com/office/powerpoint/2010/main" val="950499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13</a:t>
            </a:fld>
            <a:endParaRPr lang="en-GB"/>
          </a:p>
        </p:txBody>
      </p:sp>
    </p:spTree>
    <p:extLst>
      <p:ext uri="{BB962C8B-B14F-4D97-AF65-F5344CB8AC3E}">
        <p14:creationId xmlns:p14="http://schemas.microsoft.com/office/powerpoint/2010/main" val="3888310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14</a:t>
            </a:fld>
            <a:endParaRPr lang="en-GB"/>
          </a:p>
        </p:txBody>
      </p:sp>
    </p:spTree>
    <p:extLst>
      <p:ext uri="{BB962C8B-B14F-4D97-AF65-F5344CB8AC3E}">
        <p14:creationId xmlns:p14="http://schemas.microsoft.com/office/powerpoint/2010/main" val="619315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15</a:t>
            </a:fld>
            <a:endParaRPr lang="en-GB"/>
          </a:p>
        </p:txBody>
      </p:sp>
    </p:spTree>
    <p:extLst>
      <p:ext uri="{BB962C8B-B14F-4D97-AF65-F5344CB8AC3E}">
        <p14:creationId xmlns:p14="http://schemas.microsoft.com/office/powerpoint/2010/main" val="1661231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16</a:t>
            </a:fld>
            <a:endParaRPr lang="en-GB"/>
          </a:p>
        </p:txBody>
      </p:sp>
    </p:spTree>
    <p:extLst>
      <p:ext uri="{BB962C8B-B14F-4D97-AF65-F5344CB8AC3E}">
        <p14:creationId xmlns:p14="http://schemas.microsoft.com/office/powerpoint/2010/main" val="3553208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17</a:t>
            </a:fld>
            <a:endParaRPr lang="en-GB"/>
          </a:p>
        </p:txBody>
      </p:sp>
    </p:spTree>
    <p:extLst>
      <p:ext uri="{BB962C8B-B14F-4D97-AF65-F5344CB8AC3E}">
        <p14:creationId xmlns:p14="http://schemas.microsoft.com/office/powerpoint/2010/main" val="669361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18</a:t>
            </a:fld>
            <a:endParaRPr lang="en-GB"/>
          </a:p>
        </p:txBody>
      </p:sp>
    </p:spTree>
    <p:extLst>
      <p:ext uri="{BB962C8B-B14F-4D97-AF65-F5344CB8AC3E}">
        <p14:creationId xmlns:p14="http://schemas.microsoft.com/office/powerpoint/2010/main" val="3162068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19</a:t>
            </a:fld>
            <a:endParaRPr lang="en-GB"/>
          </a:p>
        </p:txBody>
      </p:sp>
    </p:spTree>
    <p:extLst>
      <p:ext uri="{BB962C8B-B14F-4D97-AF65-F5344CB8AC3E}">
        <p14:creationId xmlns:p14="http://schemas.microsoft.com/office/powerpoint/2010/main" val="300220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2</a:t>
            </a:fld>
            <a:endParaRPr lang="en-GB"/>
          </a:p>
        </p:txBody>
      </p:sp>
    </p:spTree>
    <p:extLst>
      <p:ext uri="{BB962C8B-B14F-4D97-AF65-F5344CB8AC3E}">
        <p14:creationId xmlns:p14="http://schemas.microsoft.com/office/powerpoint/2010/main" val="1817907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20</a:t>
            </a:fld>
            <a:endParaRPr lang="en-GB"/>
          </a:p>
        </p:txBody>
      </p:sp>
    </p:spTree>
    <p:extLst>
      <p:ext uri="{BB962C8B-B14F-4D97-AF65-F5344CB8AC3E}">
        <p14:creationId xmlns:p14="http://schemas.microsoft.com/office/powerpoint/2010/main" val="3854666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21</a:t>
            </a:fld>
            <a:endParaRPr lang="en-GB"/>
          </a:p>
        </p:txBody>
      </p:sp>
    </p:spTree>
    <p:extLst>
      <p:ext uri="{BB962C8B-B14F-4D97-AF65-F5344CB8AC3E}">
        <p14:creationId xmlns:p14="http://schemas.microsoft.com/office/powerpoint/2010/main" val="611868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22</a:t>
            </a:fld>
            <a:endParaRPr lang="en-GB"/>
          </a:p>
        </p:txBody>
      </p:sp>
    </p:spTree>
    <p:extLst>
      <p:ext uri="{BB962C8B-B14F-4D97-AF65-F5344CB8AC3E}">
        <p14:creationId xmlns:p14="http://schemas.microsoft.com/office/powerpoint/2010/main" val="2617042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23</a:t>
            </a:fld>
            <a:endParaRPr lang="en-GB"/>
          </a:p>
        </p:txBody>
      </p:sp>
    </p:spTree>
    <p:extLst>
      <p:ext uri="{BB962C8B-B14F-4D97-AF65-F5344CB8AC3E}">
        <p14:creationId xmlns:p14="http://schemas.microsoft.com/office/powerpoint/2010/main" val="2839182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3</a:t>
            </a:fld>
            <a:endParaRPr lang="en-GB"/>
          </a:p>
        </p:txBody>
      </p:sp>
    </p:spTree>
    <p:extLst>
      <p:ext uri="{BB962C8B-B14F-4D97-AF65-F5344CB8AC3E}">
        <p14:creationId xmlns:p14="http://schemas.microsoft.com/office/powerpoint/2010/main" val="388831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4</a:t>
            </a:fld>
            <a:endParaRPr lang="en-GB"/>
          </a:p>
        </p:txBody>
      </p:sp>
    </p:spTree>
    <p:extLst>
      <p:ext uri="{BB962C8B-B14F-4D97-AF65-F5344CB8AC3E}">
        <p14:creationId xmlns:p14="http://schemas.microsoft.com/office/powerpoint/2010/main" val="3213858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5</a:t>
            </a:fld>
            <a:endParaRPr lang="en-GB"/>
          </a:p>
        </p:txBody>
      </p:sp>
    </p:spTree>
    <p:extLst>
      <p:ext uri="{BB962C8B-B14F-4D97-AF65-F5344CB8AC3E}">
        <p14:creationId xmlns:p14="http://schemas.microsoft.com/office/powerpoint/2010/main" val="378522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6</a:t>
            </a:fld>
            <a:endParaRPr lang="en-GB"/>
          </a:p>
        </p:txBody>
      </p:sp>
    </p:spTree>
    <p:extLst>
      <p:ext uri="{BB962C8B-B14F-4D97-AF65-F5344CB8AC3E}">
        <p14:creationId xmlns:p14="http://schemas.microsoft.com/office/powerpoint/2010/main" val="3061948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7</a:t>
            </a:fld>
            <a:endParaRPr lang="en-GB"/>
          </a:p>
        </p:txBody>
      </p:sp>
    </p:spTree>
    <p:extLst>
      <p:ext uri="{BB962C8B-B14F-4D97-AF65-F5344CB8AC3E}">
        <p14:creationId xmlns:p14="http://schemas.microsoft.com/office/powerpoint/2010/main" val="189121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8</a:t>
            </a:fld>
            <a:endParaRPr lang="en-GB"/>
          </a:p>
        </p:txBody>
      </p:sp>
    </p:spTree>
    <p:extLst>
      <p:ext uri="{BB962C8B-B14F-4D97-AF65-F5344CB8AC3E}">
        <p14:creationId xmlns:p14="http://schemas.microsoft.com/office/powerpoint/2010/main" val="201703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08D85D-CE2D-431E-9031-AF7C505DF4CA}" type="slidenum">
              <a:rPr lang="en-GB" smtClean="0"/>
              <a:pPr/>
              <a:t>9</a:t>
            </a:fld>
            <a:endParaRPr lang="en-GB"/>
          </a:p>
        </p:txBody>
      </p:sp>
    </p:spTree>
    <p:extLst>
      <p:ext uri="{BB962C8B-B14F-4D97-AF65-F5344CB8AC3E}">
        <p14:creationId xmlns:p14="http://schemas.microsoft.com/office/powerpoint/2010/main" val="2777724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3" name="Rectangle 3"/>
          <p:cNvSpPr>
            <a:spLocks noGrp="1" noChangeArrowheads="1"/>
          </p:cNvSpPr>
          <p:nvPr>
            <p:ph type="ftr" sz="quarter" idx="3"/>
          </p:nvPr>
        </p:nvSpPr>
        <p:spPr/>
        <p:txBody>
          <a:bodyPr/>
          <a:lstStyle>
            <a:lvl1pPr>
              <a:defRPr/>
            </a:lvl1pPr>
          </a:lstStyle>
          <a:p>
            <a:endParaRPr lang="en-GB"/>
          </a:p>
        </p:txBody>
      </p:sp>
      <p:sp>
        <p:nvSpPr>
          <p:cNvPr id="5124" name="Rectangle 4"/>
          <p:cNvSpPr>
            <a:spLocks noGrp="1" noChangeArrowheads="1"/>
          </p:cNvSpPr>
          <p:nvPr>
            <p:ph type="sldNum" sz="quarter" idx="4"/>
          </p:nvPr>
        </p:nvSpPr>
        <p:spPr/>
        <p:txBody>
          <a:bodyPr/>
          <a:lstStyle>
            <a:lvl1pPr>
              <a:defRPr/>
            </a:lvl1pPr>
          </a:lstStyle>
          <a:p>
            <a:fld id="{4BC329EE-8793-4B3B-981A-58A0950D9AA0}" type="slidenum">
              <a:rPr lang="en-GB"/>
              <a:pPr/>
              <a:t>‹#›</a:t>
            </a:fld>
            <a:endParaRPr lang="en-GB"/>
          </a:p>
        </p:txBody>
      </p:sp>
      <p:sp>
        <p:nvSpPr>
          <p:cNvPr id="5127" name="Rectangle 7"/>
          <p:cNvSpPr>
            <a:spLocks noGrp="1" noChangeArrowheads="1"/>
          </p:cNvSpPr>
          <p:nvPr>
            <p:ph type="ctrTitle"/>
          </p:nvPr>
        </p:nvSpPr>
        <p:spPr>
          <a:xfrm>
            <a:off x="250825" y="3619500"/>
            <a:ext cx="8891588" cy="688975"/>
          </a:xfrm>
        </p:spPr>
        <p:txBody>
          <a:bodyPr anchor="t"/>
          <a:lstStyle>
            <a:lvl1pPr>
              <a:defRPr sz="4000">
                <a:solidFill>
                  <a:schemeClr val="tx1"/>
                </a:solidFill>
              </a:defRPr>
            </a:lvl1pPr>
          </a:lstStyle>
          <a:p>
            <a:pPr lvl="0"/>
            <a:r>
              <a:rPr lang="en-US" noProof="0" smtClean="0"/>
              <a:t>Click to edit Master title style</a:t>
            </a:r>
            <a:endParaRPr lang="en-GB" noProof="0" smtClean="0"/>
          </a:p>
        </p:txBody>
      </p:sp>
      <p:sp>
        <p:nvSpPr>
          <p:cNvPr id="5128" name="Rectangle 8"/>
          <p:cNvSpPr>
            <a:spLocks noGrp="1" noChangeArrowheads="1"/>
          </p:cNvSpPr>
          <p:nvPr>
            <p:ph type="subTitle" idx="1"/>
          </p:nvPr>
        </p:nvSpPr>
        <p:spPr>
          <a:xfrm>
            <a:off x="250825" y="5724525"/>
            <a:ext cx="7932738" cy="536575"/>
          </a:xfrm>
        </p:spPr>
        <p:txBody>
          <a:bodyPr/>
          <a:lstStyle>
            <a:lvl1pPr marL="0" indent="0">
              <a:buFontTx/>
              <a:buNone/>
              <a:defRPr sz="3000">
                <a:solidFill>
                  <a:schemeClr val="bg2"/>
                </a:solidFill>
              </a:defRPr>
            </a:lvl1pPr>
          </a:lstStyle>
          <a:p>
            <a:pPr lvl="0"/>
            <a:r>
              <a:rPr lang="en-US" noProof="0" smtClean="0"/>
              <a:t>Click to edit Master subtitle style</a:t>
            </a:r>
            <a:endParaRPr lang="en-GB" noProof="0" smtClean="0"/>
          </a:p>
        </p:txBody>
      </p:sp>
      <p:pic>
        <p:nvPicPr>
          <p:cNvPr id="5129" name="Picture 9" descr="OUPowerPoint38mmMa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9163" y="395288"/>
            <a:ext cx="2946400" cy="3770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DDEBDC6A-FAA1-498D-AC5A-9A256D287CE2}" type="slidenum">
              <a:rPr lang="en-GB"/>
              <a:pPr/>
              <a:t>‹#›</a:t>
            </a:fld>
            <a:endParaRPr lang="en-GB"/>
          </a:p>
        </p:txBody>
      </p:sp>
    </p:spTree>
    <p:extLst>
      <p:ext uri="{BB962C8B-B14F-4D97-AF65-F5344CB8AC3E}">
        <p14:creationId xmlns:p14="http://schemas.microsoft.com/office/powerpoint/2010/main" val="3355178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1763713"/>
            <a:ext cx="2352675" cy="33797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1763713"/>
            <a:ext cx="6905625" cy="3379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CD50092D-7B5D-4B91-A41F-326167B85B38}" type="slidenum">
              <a:rPr lang="en-GB"/>
              <a:pPr/>
              <a:t>‹#›</a:t>
            </a:fld>
            <a:endParaRPr lang="en-GB"/>
          </a:p>
        </p:txBody>
      </p:sp>
    </p:spTree>
    <p:extLst>
      <p:ext uri="{BB962C8B-B14F-4D97-AF65-F5344CB8AC3E}">
        <p14:creationId xmlns:p14="http://schemas.microsoft.com/office/powerpoint/2010/main" val="2360042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4225" y="2349500"/>
            <a:ext cx="8891588" cy="16208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568450" y="4284663"/>
            <a:ext cx="7323138"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0A0C3604-24A0-41AF-BB69-EED63DEDD151}" type="slidenum">
              <a:rPr lang="en-GB"/>
              <a:pPr/>
              <a:t>‹#›</a:t>
            </a:fld>
            <a:endParaRPr lang="en-GB"/>
          </a:p>
        </p:txBody>
      </p:sp>
    </p:spTree>
    <p:extLst>
      <p:ext uri="{BB962C8B-B14F-4D97-AF65-F5344CB8AC3E}">
        <p14:creationId xmlns:p14="http://schemas.microsoft.com/office/powerpoint/2010/main" val="2214341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95230025-CC99-4D23-BCC5-D9DC7E0720D9}" type="slidenum">
              <a:rPr lang="en-GB"/>
              <a:pPr/>
              <a:t>‹#›</a:t>
            </a:fld>
            <a:endParaRPr lang="en-GB"/>
          </a:p>
        </p:txBody>
      </p:sp>
    </p:spTree>
    <p:extLst>
      <p:ext uri="{BB962C8B-B14F-4D97-AF65-F5344CB8AC3E}">
        <p14:creationId xmlns:p14="http://schemas.microsoft.com/office/powerpoint/2010/main" val="3510505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38"/>
            <a:ext cx="8891588"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25500" y="3205163"/>
            <a:ext cx="889158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66589596-196B-43C8-88E8-CE749373FEC7}" type="slidenum">
              <a:rPr lang="en-GB"/>
              <a:pPr/>
              <a:t>‹#›</a:t>
            </a:fld>
            <a:endParaRPr lang="en-GB"/>
          </a:p>
        </p:txBody>
      </p:sp>
    </p:spTree>
    <p:extLst>
      <p:ext uri="{BB962C8B-B14F-4D97-AF65-F5344CB8AC3E}">
        <p14:creationId xmlns:p14="http://schemas.microsoft.com/office/powerpoint/2010/main" val="3976994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4068763"/>
            <a:ext cx="4629150" cy="38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2375" y="4068763"/>
            <a:ext cx="4629150" cy="38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290E77BB-8BB3-4F5C-8EFB-974D9311BD3F}" type="slidenum">
              <a:rPr lang="en-GB"/>
              <a:pPr/>
              <a:t>‹#›</a:t>
            </a:fld>
            <a:endParaRPr lang="en-GB"/>
          </a:p>
        </p:txBody>
      </p:sp>
    </p:spTree>
    <p:extLst>
      <p:ext uri="{BB962C8B-B14F-4D97-AF65-F5344CB8AC3E}">
        <p14:creationId xmlns:p14="http://schemas.microsoft.com/office/powerpoint/2010/main" val="1744158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3213"/>
            <a:ext cx="94154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22288" y="1692275"/>
            <a:ext cx="46228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2288" y="2397125"/>
            <a:ext cx="46228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313363" y="1692275"/>
            <a:ext cx="462438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13363" y="2397125"/>
            <a:ext cx="4624387"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a:p>
        </p:txBody>
      </p:sp>
      <p:sp>
        <p:nvSpPr>
          <p:cNvPr id="8" name="Slide Number Placeholder 7"/>
          <p:cNvSpPr>
            <a:spLocks noGrp="1"/>
          </p:cNvSpPr>
          <p:nvPr>
            <p:ph type="sldNum" sz="quarter" idx="11"/>
          </p:nvPr>
        </p:nvSpPr>
        <p:spPr/>
        <p:txBody>
          <a:bodyPr/>
          <a:lstStyle>
            <a:lvl1pPr>
              <a:defRPr/>
            </a:lvl1pPr>
          </a:lstStyle>
          <a:p>
            <a:fld id="{53D399C1-BA33-4EC7-8F3A-1CCA38FF7D81}" type="slidenum">
              <a:rPr lang="en-GB"/>
              <a:pPr/>
              <a:t>‹#›</a:t>
            </a:fld>
            <a:endParaRPr lang="en-GB"/>
          </a:p>
        </p:txBody>
      </p:sp>
    </p:spTree>
    <p:extLst>
      <p:ext uri="{BB962C8B-B14F-4D97-AF65-F5344CB8AC3E}">
        <p14:creationId xmlns:p14="http://schemas.microsoft.com/office/powerpoint/2010/main" val="132903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p>
        </p:txBody>
      </p:sp>
      <p:sp>
        <p:nvSpPr>
          <p:cNvPr id="4" name="Slide Number Placeholder 3"/>
          <p:cNvSpPr>
            <a:spLocks noGrp="1"/>
          </p:cNvSpPr>
          <p:nvPr>
            <p:ph type="sldNum" sz="quarter" idx="11"/>
          </p:nvPr>
        </p:nvSpPr>
        <p:spPr/>
        <p:txBody>
          <a:bodyPr/>
          <a:lstStyle>
            <a:lvl1pPr>
              <a:defRPr/>
            </a:lvl1pPr>
          </a:lstStyle>
          <a:p>
            <a:fld id="{B148D225-B731-49F5-BA40-731AD885D546}" type="slidenum">
              <a:rPr lang="en-GB"/>
              <a:pPr/>
              <a:t>‹#›</a:t>
            </a:fld>
            <a:endParaRPr lang="en-GB"/>
          </a:p>
        </p:txBody>
      </p:sp>
    </p:spTree>
    <p:extLst>
      <p:ext uri="{BB962C8B-B14F-4D97-AF65-F5344CB8AC3E}">
        <p14:creationId xmlns:p14="http://schemas.microsoft.com/office/powerpoint/2010/main" val="3360068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p>
        </p:txBody>
      </p:sp>
      <p:sp>
        <p:nvSpPr>
          <p:cNvPr id="3" name="Slide Number Placeholder 2"/>
          <p:cNvSpPr>
            <a:spLocks noGrp="1"/>
          </p:cNvSpPr>
          <p:nvPr>
            <p:ph type="sldNum" sz="quarter" idx="11"/>
          </p:nvPr>
        </p:nvSpPr>
        <p:spPr/>
        <p:txBody>
          <a:bodyPr/>
          <a:lstStyle>
            <a:lvl1pPr>
              <a:defRPr/>
            </a:lvl1pPr>
          </a:lstStyle>
          <a:p>
            <a:fld id="{982415B5-9172-4546-9FEB-C6C4DC3D1D2B}" type="slidenum">
              <a:rPr lang="en-GB"/>
              <a:pPr/>
              <a:t>‹#›</a:t>
            </a:fld>
            <a:endParaRPr lang="en-GB"/>
          </a:p>
        </p:txBody>
      </p:sp>
    </p:spTree>
    <p:extLst>
      <p:ext uri="{BB962C8B-B14F-4D97-AF65-F5344CB8AC3E}">
        <p14:creationId xmlns:p14="http://schemas.microsoft.com/office/powerpoint/2010/main" val="3964439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1625"/>
            <a:ext cx="3441700"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89400" y="301625"/>
            <a:ext cx="5848350"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2288" y="1582738"/>
            <a:ext cx="34417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CF549693-39C6-4812-A10D-1FBD56641BFA}" type="slidenum">
              <a:rPr lang="en-GB"/>
              <a:pPr/>
              <a:t>‹#›</a:t>
            </a:fld>
            <a:endParaRPr lang="en-GB"/>
          </a:p>
        </p:txBody>
      </p:sp>
    </p:spTree>
    <p:extLst>
      <p:ext uri="{BB962C8B-B14F-4D97-AF65-F5344CB8AC3E}">
        <p14:creationId xmlns:p14="http://schemas.microsoft.com/office/powerpoint/2010/main" val="373875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7B1D1FE9-DAB5-439E-BD45-83EDB4A2E006}" type="slidenum">
              <a:rPr lang="en-GB"/>
              <a:pPr/>
              <a:t>‹#›</a:t>
            </a:fld>
            <a:endParaRPr lang="en-GB"/>
          </a:p>
        </p:txBody>
      </p:sp>
    </p:spTree>
    <p:extLst>
      <p:ext uri="{BB962C8B-B14F-4D97-AF65-F5344CB8AC3E}">
        <p14:creationId xmlns:p14="http://schemas.microsoft.com/office/powerpoint/2010/main" val="1289207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3" y="5292725"/>
            <a:ext cx="62769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49463" y="676275"/>
            <a:ext cx="62769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49463" y="5918200"/>
            <a:ext cx="62769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288F5415-491F-4241-A748-3C0088E89B95}" type="slidenum">
              <a:rPr lang="en-GB"/>
              <a:pPr/>
              <a:t>‹#›</a:t>
            </a:fld>
            <a:endParaRPr lang="en-GB"/>
          </a:p>
        </p:txBody>
      </p:sp>
    </p:spTree>
    <p:extLst>
      <p:ext uri="{BB962C8B-B14F-4D97-AF65-F5344CB8AC3E}">
        <p14:creationId xmlns:p14="http://schemas.microsoft.com/office/powerpoint/2010/main" val="2168126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65869654-4DB9-4C58-A6BA-8DFFC04920DC}" type="slidenum">
              <a:rPr lang="en-GB"/>
              <a:pPr/>
              <a:t>‹#›</a:t>
            </a:fld>
            <a:endParaRPr lang="en-GB"/>
          </a:p>
        </p:txBody>
      </p:sp>
    </p:spTree>
    <p:extLst>
      <p:ext uri="{BB962C8B-B14F-4D97-AF65-F5344CB8AC3E}">
        <p14:creationId xmlns:p14="http://schemas.microsoft.com/office/powerpoint/2010/main" val="420640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2719388"/>
            <a:ext cx="2352675" cy="1733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2719388"/>
            <a:ext cx="6905625" cy="173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722BCC82-A102-4F2C-8BB7-4A090791D3C3}" type="slidenum">
              <a:rPr lang="en-GB"/>
              <a:pPr/>
              <a:t>‹#›</a:t>
            </a:fld>
            <a:endParaRPr lang="en-GB"/>
          </a:p>
        </p:txBody>
      </p:sp>
    </p:spTree>
    <p:extLst>
      <p:ext uri="{BB962C8B-B14F-4D97-AF65-F5344CB8AC3E}">
        <p14:creationId xmlns:p14="http://schemas.microsoft.com/office/powerpoint/2010/main" val="3283195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4210" name="Rectangle 2"/>
          <p:cNvSpPr>
            <a:spLocks noGrp="1" noChangeArrowheads="1"/>
          </p:cNvSpPr>
          <p:nvPr>
            <p:ph type="ftr" sz="quarter" idx="3"/>
          </p:nvPr>
        </p:nvSpPr>
        <p:spPr/>
        <p:txBody>
          <a:bodyPr/>
          <a:lstStyle>
            <a:lvl1pPr>
              <a:defRPr/>
            </a:lvl1pPr>
          </a:lstStyle>
          <a:p>
            <a:endParaRPr lang="en-GB"/>
          </a:p>
        </p:txBody>
      </p:sp>
      <p:sp>
        <p:nvSpPr>
          <p:cNvPr id="94211" name="Rectangle 3"/>
          <p:cNvSpPr>
            <a:spLocks noGrp="1" noChangeArrowheads="1"/>
          </p:cNvSpPr>
          <p:nvPr>
            <p:ph type="sldNum" sz="quarter" idx="4"/>
          </p:nvPr>
        </p:nvSpPr>
        <p:spPr/>
        <p:txBody>
          <a:bodyPr/>
          <a:lstStyle>
            <a:lvl1pPr>
              <a:defRPr/>
            </a:lvl1pPr>
          </a:lstStyle>
          <a:p>
            <a:fld id="{A67C728A-8D34-42D2-B10E-C7873A86A12F}" type="slidenum">
              <a:rPr lang="en-GB"/>
              <a:pPr/>
              <a:t>‹#›</a:t>
            </a:fld>
            <a:endParaRPr lang="en-GB"/>
          </a:p>
        </p:txBody>
      </p:sp>
      <p:sp>
        <p:nvSpPr>
          <p:cNvPr id="94212" name="Rectangle 4"/>
          <p:cNvSpPr>
            <a:spLocks noGrp="1" noChangeArrowheads="1"/>
          </p:cNvSpPr>
          <p:nvPr>
            <p:ph type="ctrTitle"/>
          </p:nvPr>
        </p:nvSpPr>
        <p:spPr>
          <a:xfrm>
            <a:off x="250825" y="3619500"/>
            <a:ext cx="8891588" cy="688975"/>
          </a:xfrm>
        </p:spPr>
        <p:txBody>
          <a:bodyPr anchor="t"/>
          <a:lstStyle>
            <a:lvl1pPr>
              <a:defRPr sz="4000">
                <a:solidFill>
                  <a:schemeClr val="tx1"/>
                </a:solidFill>
              </a:defRPr>
            </a:lvl1pPr>
          </a:lstStyle>
          <a:p>
            <a:pPr lvl="0"/>
            <a:r>
              <a:rPr lang="en-GB" noProof="0" smtClean="0"/>
              <a:t>Title in Black - Arial 40pt</a:t>
            </a:r>
          </a:p>
        </p:txBody>
      </p:sp>
      <p:sp>
        <p:nvSpPr>
          <p:cNvPr id="94213" name="Rectangle 5"/>
          <p:cNvSpPr>
            <a:spLocks noGrp="1" noChangeArrowheads="1"/>
          </p:cNvSpPr>
          <p:nvPr>
            <p:ph type="subTitle" idx="1"/>
          </p:nvPr>
        </p:nvSpPr>
        <p:spPr>
          <a:xfrm>
            <a:off x="250825" y="5724525"/>
            <a:ext cx="7932738" cy="536575"/>
          </a:xfrm>
        </p:spPr>
        <p:txBody>
          <a:bodyPr/>
          <a:lstStyle>
            <a:lvl1pPr marL="0" indent="0">
              <a:buFontTx/>
              <a:buNone/>
              <a:defRPr sz="3000">
                <a:solidFill>
                  <a:schemeClr val="bg2"/>
                </a:solidFill>
              </a:defRPr>
            </a:lvl1pPr>
          </a:lstStyle>
          <a:p>
            <a:pPr lvl="0"/>
            <a:r>
              <a:rPr lang="en-GB" noProof="0" smtClean="0"/>
              <a:t>Subheading and date in grey - Arial 30pt</a:t>
            </a:r>
          </a:p>
        </p:txBody>
      </p:sp>
      <p:pic>
        <p:nvPicPr>
          <p:cNvPr id="94215" name="Picture 7" descr="ou_compact_rgb_36m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08913" y="431800"/>
            <a:ext cx="2365375"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E61CB058-F5EA-40BC-BDD6-292C07FC8F01}" type="slidenum">
              <a:rPr lang="en-GB"/>
              <a:pPr/>
              <a:t>‹#›</a:t>
            </a:fld>
            <a:endParaRPr lang="en-GB"/>
          </a:p>
        </p:txBody>
      </p:sp>
    </p:spTree>
    <p:extLst>
      <p:ext uri="{BB962C8B-B14F-4D97-AF65-F5344CB8AC3E}">
        <p14:creationId xmlns:p14="http://schemas.microsoft.com/office/powerpoint/2010/main" val="4075391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38"/>
            <a:ext cx="8891588"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25500" y="3205163"/>
            <a:ext cx="889158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EF47A9B7-CC48-4AFC-B404-F2C281C8BF7F}" type="slidenum">
              <a:rPr lang="en-GB"/>
              <a:pPr/>
              <a:t>‹#›</a:t>
            </a:fld>
            <a:endParaRPr lang="en-GB"/>
          </a:p>
        </p:txBody>
      </p:sp>
    </p:spTree>
    <p:extLst>
      <p:ext uri="{BB962C8B-B14F-4D97-AF65-F5344CB8AC3E}">
        <p14:creationId xmlns:p14="http://schemas.microsoft.com/office/powerpoint/2010/main" val="3996524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2375"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4B0D4A7C-4C99-453A-8C4B-F8FB15335D23}" type="slidenum">
              <a:rPr lang="en-GB"/>
              <a:pPr/>
              <a:t>‹#›</a:t>
            </a:fld>
            <a:endParaRPr lang="en-GB"/>
          </a:p>
        </p:txBody>
      </p:sp>
    </p:spTree>
    <p:extLst>
      <p:ext uri="{BB962C8B-B14F-4D97-AF65-F5344CB8AC3E}">
        <p14:creationId xmlns:p14="http://schemas.microsoft.com/office/powerpoint/2010/main" val="1888350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3213"/>
            <a:ext cx="94154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22288" y="1692275"/>
            <a:ext cx="46228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2288" y="2397125"/>
            <a:ext cx="46228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313363" y="1692275"/>
            <a:ext cx="462438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13363" y="2397125"/>
            <a:ext cx="4624387"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a:p>
        </p:txBody>
      </p:sp>
      <p:sp>
        <p:nvSpPr>
          <p:cNvPr id="8" name="Slide Number Placeholder 7"/>
          <p:cNvSpPr>
            <a:spLocks noGrp="1"/>
          </p:cNvSpPr>
          <p:nvPr>
            <p:ph type="sldNum" sz="quarter" idx="11"/>
          </p:nvPr>
        </p:nvSpPr>
        <p:spPr/>
        <p:txBody>
          <a:bodyPr/>
          <a:lstStyle>
            <a:lvl1pPr>
              <a:defRPr/>
            </a:lvl1pPr>
          </a:lstStyle>
          <a:p>
            <a:fld id="{75D07C65-3A6A-4A6D-82AA-9F2A50B77974}" type="slidenum">
              <a:rPr lang="en-GB"/>
              <a:pPr/>
              <a:t>‹#›</a:t>
            </a:fld>
            <a:endParaRPr lang="en-GB"/>
          </a:p>
        </p:txBody>
      </p:sp>
    </p:spTree>
    <p:extLst>
      <p:ext uri="{BB962C8B-B14F-4D97-AF65-F5344CB8AC3E}">
        <p14:creationId xmlns:p14="http://schemas.microsoft.com/office/powerpoint/2010/main" val="2238633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p>
        </p:txBody>
      </p:sp>
      <p:sp>
        <p:nvSpPr>
          <p:cNvPr id="4" name="Slide Number Placeholder 3"/>
          <p:cNvSpPr>
            <a:spLocks noGrp="1"/>
          </p:cNvSpPr>
          <p:nvPr>
            <p:ph type="sldNum" sz="quarter" idx="11"/>
          </p:nvPr>
        </p:nvSpPr>
        <p:spPr/>
        <p:txBody>
          <a:bodyPr/>
          <a:lstStyle>
            <a:lvl1pPr>
              <a:defRPr/>
            </a:lvl1pPr>
          </a:lstStyle>
          <a:p>
            <a:fld id="{1871859E-DF86-4761-9680-CE20AED332E1}" type="slidenum">
              <a:rPr lang="en-GB"/>
              <a:pPr/>
              <a:t>‹#›</a:t>
            </a:fld>
            <a:endParaRPr lang="en-GB"/>
          </a:p>
        </p:txBody>
      </p:sp>
    </p:spTree>
    <p:extLst>
      <p:ext uri="{BB962C8B-B14F-4D97-AF65-F5344CB8AC3E}">
        <p14:creationId xmlns:p14="http://schemas.microsoft.com/office/powerpoint/2010/main" val="1073939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p>
        </p:txBody>
      </p:sp>
      <p:sp>
        <p:nvSpPr>
          <p:cNvPr id="3" name="Slide Number Placeholder 2"/>
          <p:cNvSpPr>
            <a:spLocks noGrp="1"/>
          </p:cNvSpPr>
          <p:nvPr>
            <p:ph type="sldNum" sz="quarter" idx="11"/>
          </p:nvPr>
        </p:nvSpPr>
        <p:spPr/>
        <p:txBody>
          <a:bodyPr/>
          <a:lstStyle>
            <a:lvl1pPr>
              <a:defRPr/>
            </a:lvl1pPr>
          </a:lstStyle>
          <a:p>
            <a:fld id="{B51DC2E0-6290-45AF-B30D-6FF3A6E7D025}" type="slidenum">
              <a:rPr lang="en-GB"/>
              <a:pPr/>
              <a:t>‹#›</a:t>
            </a:fld>
            <a:endParaRPr lang="en-GB"/>
          </a:p>
        </p:txBody>
      </p:sp>
    </p:spTree>
    <p:extLst>
      <p:ext uri="{BB962C8B-B14F-4D97-AF65-F5344CB8AC3E}">
        <p14:creationId xmlns:p14="http://schemas.microsoft.com/office/powerpoint/2010/main" val="26805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38"/>
            <a:ext cx="8891588"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25500" y="3205163"/>
            <a:ext cx="889158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AAE41A90-EA6A-4E5C-9E53-C59B0BC56263}" type="slidenum">
              <a:rPr lang="en-GB"/>
              <a:pPr/>
              <a:t>‹#›</a:t>
            </a:fld>
            <a:endParaRPr lang="en-GB"/>
          </a:p>
        </p:txBody>
      </p:sp>
    </p:spTree>
    <p:extLst>
      <p:ext uri="{BB962C8B-B14F-4D97-AF65-F5344CB8AC3E}">
        <p14:creationId xmlns:p14="http://schemas.microsoft.com/office/powerpoint/2010/main" val="543630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1625"/>
            <a:ext cx="3441700"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89400" y="301625"/>
            <a:ext cx="5848350"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2288" y="1582738"/>
            <a:ext cx="34417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DC39701D-8670-4C0B-9656-9E4AF91883B1}" type="slidenum">
              <a:rPr lang="en-GB"/>
              <a:pPr/>
              <a:t>‹#›</a:t>
            </a:fld>
            <a:endParaRPr lang="en-GB"/>
          </a:p>
        </p:txBody>
      </p:sp>
    </p:spTree>
    <p:extLst>
      <p:ext uri="{BB962C8B-B14F-4D97-AF65-F5344CB8AC3E}">
        <p14:creationId xmlns:p14="http://schemas.microsoft.com/office/powerpoint/2010/main" val="1994863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3" y="5292725"/>
            <a:ext cx="62769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49463" y="676275"/>
            <a:ext cx="62769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49463" y="5918200"/>
            <a:ext cx="62769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94C0ABBF-CC09-465A-9453-370DCD34C708}" type="slidenum">
              <a:rPr lang="en-GB"/>
              <a:pPr/>
              <a:t>‹#›</a:t>
            </a:fld>
            <a:endParaRPr lang="en-GB"/>
          </a:p>
        </p:txBody>
      </p:sp>
    </p:spTree>
    <p:extLst>
      <p:ext uri="{BB962C8B-B14F-4D97-AF65-F5344CB8AC3E}">
        <p14:creationId xmlns:p14="http://schemas.microsoft.com/office/powerpoint/2010/main" val="135357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283E0ABB-D132-4E71-91D9-688FB7B25261}" type="slidenum">
              <a:rPr lang="en-GB"/>
              <a:pPr/>
              <a:t>‹#›</a:t>
            </a:fld>
            <a:endParaRPr lang="en-GB"/>
          </a:p>
        </p:txBody>
      </p:sp>
    </p:spTree>
    <p:extLst>
      <p:ext uri="{BB962C8B-B14F-4D97-AF65-F5344CB8AC3E}">
        <p14:creationId xmlns:p14="http://schemas.microsoft.com/office/powerpoint/2010/main" val="3233303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1763713"/>
            <a:ext cx="2352675" cy="33797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1763713"/>
            <a:ext cx="6905625" cy="3379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D9C2E9DC-AADF-40A4-B626-9DF46D999B10}" type="slidenum">
              <a:rPr lang="en-GB"/>
              <a:pPr/>
              <a:t>‹#›</a:t>
            </a:fld>
            <a:endParaRPr lang="en-GB"/>
          </a:p>
        </p:txBody>
      </p:sp>
    </p:spTree>
    <p:extLst>
      <p:ext uri="{BB962C8B-B14F-4D97-AF65-F5344CB8AC3E}">
        <p14:creationId xmlns:p14="http://schemas.microsoft.com/office/powerpoint/2010/main" val="1917706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4225" y="2349500"/>
            <a:ext cx="8891588" cy="16208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568450" y="4284663"/>
            <a:ext cx="7323138"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0815698A-7536-434F-8D82-A2E6BF617CA2}" type="slidenum">
              <a:rPr lang="en-GB"/>
              <a:pPr/>
              <a:t>‹#›</a:t>
            </a:fld>
            <a:endParaRPr lang="en-GB"/>
          </a:p>
        </p:txBody>
      </p:sp>
    </p:spTree>
    <p:extLst>
      <p:ext uri="{BB962C8B-B14F-4D97-AF65-F5344CB8AC3E}">
        <p14:creationId xmlns:p14="http://schemas.microsoft.com/office/powerpoint/2010/main" val="884853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F74B73EB-2207-42E9-9D5D-AB2F532CD232}" type="slidenum">
              <a:rPr lang="en-GB"/>
              <a:pPr/>
              <a:t>‹#›</a:t>
            </a:fld>
            <a:endParaRPr lang="en-GB"/>
          </a:p>
        </p:txBody>
      </p:sp>
    </p:spTree>
    <p:extLst>
      <p:ext uri="{BB962C8B-B14F-4D97-AF65-F5344CB8AC3E}">
        <p14:creationId xmlns:p14="http://schemas.microsoft.com/office/powerpoint/2010/main" val="320205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38"/>
            <a:ext cx="8891588"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25500" y="3205163"/>
            <a:ext cx="889158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E4F0F106-DDEF-44FF-A410-0841C62565DE}" type="slidenum">
              <a:rPr lang="en-GB"/>
              <a:pPr/>
              <a:t>‹#›</a:t>
            </a:fld>
            <a:endParaRPr lang="en-GB"/>
          </a:p>
        </p:txBody>
      </p:sp>
    </p:spTree>
    <p:extLst>
      <p:ext uri="{BB962C8B-B14F-4D97-AF65-F5344CB8AC3E}">
        <p14:creationId xmlns:p14="http://schemas.microsoft.com/office/powerpoint/2010/main" val="836254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4068763"/>
            <a:ext cx="4629150" cy="38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2375" y="4068763"/>
            <a:ext cx="4629150" cy="38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8D2A9694-C90F-4F91-9749-675C609A3824}" type="slidenum">
              <a:rPr lang="en-GB"/>
              <a:pPr/>
              <a:t>‹#›</a:t>
            </a:fld>
            <a:endParaRPr lang="en-GB"/>
          </a:p>
        </p:txBody>
      </p:sp>
    </p:spTree>
    <p:extLst>
      <p:ext uri="{BB962C8B-B14F-4D97-AF65-F5344CB8AC3E}">
        <p14:creationId xmlns:p14="http://schemas.microsoft.com/office/powerpoint/2010/main" val="2053829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3213"/>
            <a:ext cx="94154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22288" y="1692275"/>
            <a:ext cx="46228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2288" y="2397125"/>
            <a:ext cx="46228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313363" y="1692275"/>
            <a:ext cx="462438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13363" y="2397125"/>
            <a:ext cx="4624387"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a:p>
        </p:txBody>
      </p:sp>
      <p:sp>
        <p:nvSpPr>
          <p:cNvPr id="8" name="Slide Number Placeholder 7"/>
          <p:cNvSpPr>
            <a:spLocks noGrp="1"/>
          </p:cNvSpPr>
          <p:nvPr>
            <p:ph type="sldNum" sz="quarter" idx="11"/>
          </p:nvPr>
        </p:nvSpPr>
        <p:spPr/>
        <p:txBody>
          <a:bodyPr/>
          <a:lstStyle>
            <a:lvl1pPr>
              <a:defRPr/>
            </a:lvl1pPr>
          </a:lstStyle>
          <a:p>
            <a:fld id="{6E27B975-3034-4FAD-95B0-173F31C75FAD}" type="slidenum">
              <a:rPr lang="en-GB"/>
              <a:pPr/>
              <a:t>‹#›</a:t>
            </a:fld>
            <a:endParaRPr lang="en-GB"/>
          </a:p>
        </p:txBody>
      </p:sp>
    </p:spTree>
    <p:extLst>
      <p:ext uri="{BB962C8B-B14F-4D97-AF65-F5344CB8AC3E}">
        <p14:creationId xmlns:p14="http://schemas.microsoft.com/office/powerpoint/2010/main" val="1678571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p>
        </p:txBody>
      </p:sp>
      <p:sp>
        <p:nvSpPr>
          <p:cNvPr id="4" name="Slide Number Placeholder 3"/>
          <p:cNvSpPr>
            <a:spLocks noGrp="1"/>
          </p:cNvSpPr>
          <p:nvPr>
            <p:ph type="sldNum" sz="quarter" idx="11"/>
          </p:nvPr>
        </p:nvSpPr>
        <p:spPr/>
        <p:txBody>
          <a:bodyPr/>
          <a:lstStyle>
            <a:lvl1pPr>
              <a:defRPr/>
            </a:lvl1pPr>
          </a:lstStyle>
          <a:p>
            <a:fld id="{7D9E75F3-D84C-417B-9AD7-EF2371118977}" type="slidenum">
              <a:rPr lang="en-GB"/>
              <a:pPr/>
              <a:t>‹#›</a:t>
            </a:fld>
            <a:endParaRPr lang="en-GB"/>
          </a:p>
        </p:txBody>
      </p:sp>
    </p:spTree>
    <p:extLst>
      <p:ext uri="{BB962C8B-B14F-4D97-AF65-F5344CB8AC3E}">
        <p14:creationId xmlns:p14="http://schemas.microsoft.com/office/powerpoint/2010/main" val="224959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2375"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33F5CB97-FC92-438B-8DBB-22FFCE648D99}" type="slidenum">
              <a:rPr lang="en-GB"/>
              <a:pPr/>
              <a:t>‹#›</a:t>
            </a:fld>
            <a:endParaRPr lang="en-GB"/>
          </a:p>
        </p:txBody>
      </p:sp>
    </p:spTree>
    <p:extLst>
      <p:ext uri="{BB962C8B-B14F-4D97-AF65-F5344CB8AC3E}">
        <p14:creationId xmlns:p14="http://schemas.microsoft.com/office/powerpoint/2010/main" val="29277311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p>
        </p:txBody>
      </p:sp>
      <p:sp>
        <p:nvSpPr>
          <p:cNvPr id="3" name="Slide Number Placeholder 2"/>
          <p:cNvSpPr>
            <a:spLocks noGrp="1"/>
          </p:cNvSpPr>
          <p:nvPr>
            <p:ph type="sldNum" sz="quarter" idx="11"/>
          </p:nvPr>
        </p:nvSpPr>
        <p:spPr/>
        <p:txBody>
          <a:bodyPr/>
          <a:lstStyle>
            <a:lvl1pPr>
              <a:defRPr/>
            </a:lvl1pPr>
          </a:lstStyle>
          <a:p>
            <a:fld id="{43E80E6D-495D-4E0C-BAF1-86D2041993DC}" type="slidenum">
              <a:rPr lang="en-GB"/>
              <a:pPr/>
              <a:t>‹#›</a:t>
            </a:fld>
            <a:endParaRPr lang="en-GB"/>
          </a:p>
        </p:txBody>
      </p:sp>
    </p:spTree>
    <p:extLst>
      <p:ext uri="{BB962C8B-B14F-4D97-AF65-F5344CB8AC3E}">
        <p14:creationId xmlns:p14="http://schemas.microsoft.com/office/powerpoint/2010/main" val="21908000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1625"/>
            <a:ext cx="3441700"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89400" y="301625"/>
            <a:ext cx="5848350"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2288" y="1582738"/>
            <a:ext cx="34417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D142BCC2-5D17-4323-8AF7-F8DDF7578A8D}" type="slidenum">
              <a:rPr lang="en-GB"/>
              <a:pPr/>
              <a:t>‹#›</a:t>
            </a:fld>
            <a:endParaRPr lang="en-GB"/>
          </a:p>
        </p:txBody>
      </p:sp>
    </p:spTree>
    <p:extLst>
      <p:ext uri="{BB962C8B-B14F-4D97-AF65-F5344CB8AC3E}">
        <p14:creationId xmlns:p14="http://schemas.microsoft.com/office/powerpoint/2010/main" val="17704150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3" y="5292725"/>
            <a:ext cx="62769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49463" y="676275"/>
            <a:ext cx="62769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49463" y="5918200"/>
            <a:ext cx="62769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B5088B66-74B1-447F-A98E-618489CC3B4F}" type="slidenum">
              <a:rPr lang="en-GB"/>
              <a:pPr/>
              <a:t>‹#›</a:t>
            </a:fld>
            <a:endParaRPr lang="en-GB"/>
          </a:p>
        </p:txBody>
      </p:sp>
    </p:spTree>
    <p:extLst>
      <p:ext uri="{BB962C8B-B14F-4D97-AF65-F5344CB8AC3E}">
        <p14:creationId xmlns:p14="http://schemas.microsoft.com/office/powerpoint/2010/main" val="41293238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951B87A0-0D79-4742-AC42-004F7B502E73}" type="slidenum">
              <a:rPr lang="en-GB"/>
              <a:pPr/>
              <a:t>‹#›</a:t>
            </a:fld>
            <a:endParaRPr lang="en-GB"/>
          </a:p>
        </p:txBody>
      </p:sp>
    </p:spTree>
    <p:extLst>
      <p:ext uri="{BB962C8B-B14F-4D97-AF65-F5344CB8AC3E}">
        <p14:creationId xmlns:p14="http://schemas.microsoft.com/office/powerpoint/2010/main" val="41787080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2719388"/>
            <a:ext cx="2352675" cy="1733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2719388"/>
            <a:ext cx="6905625" cy="173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8C6D35D4-2B85-4F35-BD24-0992E2A94299}" type="slidenum">
              <a:rPr lang="en-GB"/>
              <a:pPr/>
              <a:t>‹#›</a:t>
            </a:fld>
            <a:endParaRPr lang="en-GB"/>
          </a:p>
        </p:txBody>
      </p:sp>
    </p:spTree>
    <p:extLst>
      <p:ext uri="{BB962C8B-B14F-4D97-AF65-F5344CB8AC3E}">
        <p14:creationId xmlns:p14="http://schemas.microsoft.com/office/powerpoint/2010/main" val="436110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ou_compact_rgb_36mm"/>
          <p:cNvPicPr>
            <a:picLocks noChangeAspect="1" noChangeArrowheads="1"/>
          </p:cNvPicPr>
          <p:nvPr userDrawn="1"/>
        </p:nvPicPr>
        <p:blipFill>
          <a:blip r:embed="rId2" cstate="print"/>
          <a:srcRect/>
          <a:stretch>
            <a:fillRect/>
          </a:stretch>
        </p:blipFill>
        <p:spPr bwMode="auto">
          <a:xfrm>
            <a:off x="7808914" y="431800"/>
            <a:ext cx="2365374" cy="1624013"/>
          </a:xfrm>
          <a:prstGeom prst="rect">
            <a:avLst/>
          </a:prstGeom>
          <a:noFill/>
          <a:ln w="9525">
            <a:noFill/>
            <a:miter lim="800000"/>
            <a:headEnd/>
            <a:tailEnd/>
          </a:ln>
        </p:spPr>
      </p:pic>
      <p:sp>
        <p:nvSpPr>
          <p:cNvPr id="94212" name="Rectangle 4"/>
          <p:cNvSpPr>
            <a:spLocks noGrp="1" noChangeArrowheads="1"/>
          </p:cNvSpPr>
          <p:nvPr>
            <p:ph type="ctrTitle"/>
          </p:nvPr>
        </p:nvSpPr>
        <p:spPr>
          <a:xfrm>
            <a:off x="250825" y="3619501"/>
            <a:ext cx="8891588" cy="711144"/>
          </a:xfrm>
        </p:spPr>
        <p:txBody>
          <a:bodyPr anchor="t"/>
          <a:lstStyle>
            <a:lvl1pPr>
              <a:defRPr sz="4100">
                <a:solidFill>
                  <a:schemeClr val="tx1"/>
                </a:solidFill>
              </a:defRPr>
            </a:lvl1pPr>
          </a:lstStyle>
          <a:p>
            <a:pPr lvl="0"/>
            <a:r>
              <a:rPr lang="en-GB" noProof="0" smtClean="0"/>
              <a:t>Title in Black - Arial 40pt</a:t>
            </a:r>
          </a:p>
        </p:txBody>
      </p:sp>
      <p:sp>
        <p:nvSpPr>
          <p:cNvPr id="94213" name="Rectangle 5"/>
          <p:cNvSpPr>
            <a:spLocks noGrp="1" noChangeArrowheads="1"/>
          </p:cNvSpPr>
          <p:nvPr>
            <p:ph type="subTitle" idx="1"/>
          </p:nvPr>
        </p:nvSpPr>
        <p:spPr>
          <a:xfrm>
            <a:off x="250825" y="5724526"/>
            <a:ext cx="7932738" cy="541866"/>
          </a:xfrm>
        </p:spPr>
        <p:txBody>
          <a:bodyPr/>
          <a:lstStyle>
            <a:lvl1pPr marL="0" indent="0">
              <a:buFontTx/>
              <a:buNone/>
              <a:defRPr sz="3000">
                <a:solidFill>
                  <a:schemeClr val="bg2"/>
                </a:solidFill>
              </a:defRPr>
            </a:lvl1pPr>
          </a:lstStyle>
          <a:p>
            <a:pPr lvl="0"/>
            <a:r>
              <a:rPr lang="en-GB" noProof="0" smtClean="0"/>
              <a:t>Subheading and date in grey - Arial 30pt</a:t>
            </a:r>
          </a:p>
        </p:txBody>
      </p:sp>
      <p:sp>
        <p:nvSpPr>
          <p:cNvPr id="5"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pPr>
              <a:defRPr/>
            </a:pPr>
            <a:fld id="{833FAED7-A248-44D1-B796-2EF1315C790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542839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06407C2F-55C2-4E7B-B78A-885CB9FB200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04988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40"/>
            <a:ext cx="8891588" cy="1342086"/>
          </a:xfrm>
        </p:spPr>
        <p:txBody>
          <a:bodyPr anchor="t"/>
          <a:lstStyle>
            <a:lvl1pPr algn="l">
              <a:defRPr sz="4100" b="1" cap="all"/>
            </a:lvl1pPr>
          </a:lstStyle>
          <a:p>
            <a:r>
              <a:rPr lang="en-US" smtClean="0"/>
              <a:t>Click to edit Master title style</a:t>
            </a:r>
            <a:endParaRPr lang="en-GB"/>
          </a:p>
        </p:txBody>
      </p:sp>
      <p:sp>
        <p:nvSpPr>
          <p:cNvPr id="3" name="Text Placeholder 2"/>
          <p:cNvSpPr>
            <a:spLocks noGrp="1"/>
          </p:cNvSpPr>
          <p:nvPr>
            <p:ph type="body" idx="1"/>
          </p:nvPr>
        </p:nvSpPr>
        <p:spPr>
          <a:xfrm>
            <a:off x="825500" y="4471362"/>
            <a:ext cx="8891588" cy="387978"/>
          </a:xfrm>
        </p:spPr>
        <p:txBody>
          <a:bodyPr anchor="b"/>
          <a:lstStyle>
            <a:lvl1pPr marL="0" indent="0">
              <a:buNone/>
              <a:defRPr sz="2000"/>
            </a:lvl1pPr>
            <a:lvl2pPr marL="455773" indent="0">
              <a:buNone/>
              <a:defRPr sz="1800"/>
            </a:lvl2pPr>
            <a:lvl3pPr marL="911540" indent="0">
              <a:buNone/>
              <a:defRPr sz="1600"/>
            </a:lvl3pPr>
            <a:lvl4pPr marL="1367320" indent="0">
              <a:buNone/>
              <a:defRPr sz="1400"/>
            </a:lvl4pPr>
            <a:lvl5pPr marL="1823095" indent="0">
              <a:buNone/>
              <a:defRPr sz="1400"/>
            </a:lvl5pPr>
            <a:lvl6pPr marL="2278868" indent="0">
              <a:buNone/>
              <a:defRPr sz="1400"/>
            </a:lvl6pPr>
            <a:lvl7pPr marL="2734644" indent="0">
              <a:buNone/>
              <a:defRPr sz="1400"/>
            </a:lvl7pPr>
            <a:lvl8pPr marL="3190418" indent="0">
              <a:buNone/>
              <a:defRPr sz="1400"/>
            </a:lvl8pPr>
            <a:lvl9pPr marL="3646191"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41364882-AD38-42D6-B44B-BD06BA2F4AB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434556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2375"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CA0A7BE4-6BD2-4C57-B4B1-38FE778BB47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817479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524020"/>
            <a:ext cx="9415462" cy="81886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22291" y="1947592"/>
            <a:ext cx="4622800" cy="449534"/>
          </a:xfrm>
        </p:spPr>
        <p:txBody>
          <a:bodyPr anchor="b"/>
          <a:lstStyle>
            <a:lvl1pPr marL="0" indent="0">
              <a:buNone/>
              <a:defRPr sz="2400" b="1"/>
            </a:lvl1pPr>
            <a:lvl2pPr marL="455773" indent="0">
              <a:buNone/>
              <a:defRPr sz="2000" b="1"/>
            </a:lvl2pPr>
            <a:lvl3pPr marL="911540" indent="0">
              <a:buNone/>
              <a:defRPr sz="1800" b="1"/>
            </a:lvl3pPr>
            <a:lvl4pPr marL="1367320" indent="0">
              <a:buNone/>
              <a:defRPr sz="1600" b="1"/>
            </a:lvl4pPr>
            <a:lvl5pPr marL="1823095" indent="0">
              <a:buNone/>
              <a:defRPr sz="1600" b="1"/>
            </a:lvl5pPr>
            <a:lvl6pPr marL="2278868" indent="0">
              <a:buNone/>
              <a:defRPr sz="1600" b="1"/>
            </a:lvl6pPr>
            <a:lvl7pPr marL="2734644" indent="0">
              <a:buNone/>
              <a:defRPr sz="1600" b="1"/>
            </a:lvl7pPr>
            <a:lvl8pPr marL="3190418" indent="0">
              <a:buNone/>
              <a:defRPr sz="1600" b="1"/>
            </a:lvl8pPr>
            <a:lvl9pPr marL="36461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2291" y="2397130"/>
            <a:ext cx="4622800" cy="1742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313363" y="1947592"/>
            <a:ext cx="4624387" cy="449534"/>
          </a:xfrm>
        </p:spPr>
        <p:txBody>
          <a:bodyPr anchor="b"/>
          <a:lstStyle>
            <a:lvl1pPr marL="0" indent="0">
              <a:buNone/>
              <a:defRPr sz="2400" b="1"/>
            </a:lvl1pPr>
            <a:lvl2pPr marL="455773" indent="0">
              <a:buNone/>
              <a:defRPr sz="2000" b="1"/>
            </a:lvl2pPr>
            <a:lvl3pPr marL="911540" indent="0">
              <a:buNone/>
              <a:defRPr sz="1800" b="1"/>
            </a:lvl3pPr>
            <a:lvl4pPr marL="1367320" indent="0">
              <a:buNone/>
              <a:defRPr sz="1600" b="1"/>
            </a:lvl4pPr>
            <a:lvl5pPr marL="1823095" indent="0">
              <a:buNone/>
              <a:defRPr sz="1600" b="1"/>
            </a:lvl5pPr>
            <a:lvl6pPr marL="2278868" indent="0">
              <a:buNone/>
              <a:defRPr sz="1600" b="1"/>
            </a:lvl6pPr>
            <a:lvl7pPr marL="2734644" indent="0">
              <a:buNone/>
              <a:defRPr sz="1600" b="1"/>
            </a:lvl7pPr>
            <a:lvl8pPr marL="3190418" indent="0">
              <a:buNone/>
              <a:defRPr sz="1600" b="1"/>
            </a:lvl8pPr>
            <a:lvl9pPr marL="36461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13363" y="2397130"/>
            <a:ext cx="4624387" cy="1742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C849CF97-89D2-4D40-82F5-2C2E527C093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4420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3213"/>
            <a:ext cx="94154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22288" y="1692275"/>
            <a:ext cx="46228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2288" y="2397125"/>
            <a:ext cx="46228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313363" y="1692275"/>
            <a:ext cx="462438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13363" y="2397125"/>
            <a:ext cx="4624387"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a:p>
        </p:txBody>
      </p:sp>
      <p:sp>
        <p:nvSpPr>
          <p:cNvPr id="8" name="Slide Number Placeholder 7"/>
          <p:cNvSpPr>
            <a:spLocks noGrp="1"/>
          </p:cNvSpPr>
          <p:nvPr>
            <p:ph type="sldNum" sz="quarter" idx="11"/>
          </p:nvPr>
        </p:nvSpPr>
        <p:spPr/>
        <p:txBody>
          <a:bodyPr/>
          <a:lstStyle>
            <a:lvl1pPr>
              <a:defRPr/>
            </a:lvl1pPr>
          </a:lstStyle>
          <a:p>
            <a:fld id="{B8548D76-B537-4AAA-872B-269F02E67109}" type="slidenum">
              <a:rPr lang="en-GB"/>
              <a:pPr/>
              <a:t>‹#›</a:t>
            </a:fld>
            <a:endParaRPr lang="en-GB"/>
          </a:p>
        </p:txBody>
      </p:sp>
    </p:spTree>
    <p:extLst>
      <p:ext uri="{BB962C8B-B14F-4D97-AF65-F5344CB8AC3E}">
        <p14:creationId xmlns:p14="http://schemas.microsoft.com/office/powerpoint/2010/main" val="1277025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576D001B-D97B-4503-ACA8-EAB8AA22EA6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041812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AE337E48-A5C4-4A8B-B602-B502FFD0BCA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247799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893430"/>
            <a:ext cx="3441700" cy="68933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89404" y="301637"/>
            <a:ext cx="5848350" cy="22713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2288" y="1582754"/>
            <a:ext cx="3441700" cy="295403"/>
          </a:xfrm>
        </p:spPr>
        <p:txBody>
          <a:bodyPr/>
          <a:lstStyle>
            <a:lvl1pPr marL="0" indent="0">
              <a:buNone/>
              <a:defRPr sz="1400"/>
            </a:lvl1pPr>
            <a:lvl2pPr marL="455773" indent="0">
              <a:buNone/>
              <a:defRPr sz="1200"/>
            </a:lvl2pPr>
            <a:lvl3pPr marL="911540" indent="0">
              <a:buNone/>
              <a:defRPr sz="1000"/>
            </a:lvl3pPr>
            <a:lvl4pPr marL="1367320" indent="0">
              <a:buNone/>
              <a:defRPr sz="900"/>
            </a:lvl4pPr>
            <a:lvl5pPr marL="1823095" indent="0">
              <a:buNone/>
              <a:defRPr sz="900"/>
            </a:lvl5pPr>
            <a:lvl6pPr marL="2278868" indent="0">
              <a:buNone/>
              <a:defRPr sz="900"/>
            </a:lvl6pPr>
            <a:lvl7pPr marL="2734644" indent="0">
              <a:buNone/>
              <a:defRPr sz="900"/>
            </a:lvl7pPr>
            <a:lvl8pPr marL="3190418" indent="0">
              <a:buNone/>
              <a:defRPr sz="900"/>
            </a:lvl8pPr>
            <a:lvl9pPr marL="3646191"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F0DE8C97-B15D-4DED-8448-82784E2042D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325503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6" y="5530222"/>
            <a:ext cx="6276975" cy="38797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49466" y="676277"/>
            <a:ext cx="6276975" cy="572644"/>
          </a:xfrm>
        </p:spPr>
        <p:txBody>
          <a:bodyPr/>
          <a:lstStyle>
            <a:lvl1pPr marL="0" indent="0">
              <a:buNone/>
              <a:defRPr sz="3200"/>
            </a:lvl1pPr>
            <a:lvl2pPr marL="455773" indent="0">
              <a:buNone/>
              <a:defRPr sz="2800"/>
            </a:lvl2pPr>
            <a:lvl3pPr marL="911540" indent="0">
              <a:buNone/>
              <a:defRPr sz="2400"/>
            </a:lvl3pPr>
            <a:lvl4pPr marL="1367320" indent="0">
              <a:buNone/>
              <a:defRPr sz="2000"/>
            </a:lvl4pPr>
            <a:lvl5pPr marL="1823095" indent="0">
              <a:buNone/>
              <a:defRPr sz="2000"/>
            </a:lvl5pPr>
            <a:lvl6pPr marL="2278868" indent="0">
              <a:buNone/>
              <a:defRPr sz="2000"/>
            </a:lvl6pPr>
            <a:lvl7pPr marL="2734644" indent="0">
              <a:buNone/>
              <a:defRPr sz="2000"/>
            </a:lvl7pPr>
            <a:lvl8pPr marL="3190418" indent="0">
              <a:buNone/>
              <a:defRPr sz="2000"/>
            </a:lvl8pPr>
            <a:lvl9pPr marL="3646191" indent="0">
              <a:buNone/>
              <a:defRPr sz="2000"/>
            </a:lvl9pPr>
          </a:lstStyle>
          <a:p>
            <a:pPr lvl="0"/>
            <a:endParaRPr lang="en-GB" noProof="0"/>
          </a:p>
        </p:txBody>
      </p:sp>
      <p:sp>
        <p:nvSpPr>
          <p:cNvPr id="4" name="Text Placeholder 3"/>
          <p:cNvSpPr>
            <a:spLocks noGrp="1"/>
          </p:cNvSpPr>
          <p:nvPr>
            <p:ph type="body" sz="half" idx="2"/>
          </p:nvPr>
        </p:nvSpPr>
        <p:spPr>
          <a:xfrm>
            <a:off x="2049466" y="5918214"/>
            <a:ext cx="6276975" cy="295403"/>
          </a:xfrm>
        </p:spPr>
        <p:txBody>
          <a:bodyPr/>
          <a:lstStyle>
            <a:lvl1pPr marL="0" indent="0">
              <a:buNone/>
              <a:defRPr sz="1400"/>
            </a:lvl1pPr>
            <a:lvl2pPr marL="455773" indent="0">
              <a:buNone/>
              <a:defRPr sz="1200"/>
            </a:lvl2pPr>
            <a:lvl3pPr marL="911540" indent="0">
              <a:buNone/>
              <a:defRPr sz="1000"/>
            </a:lvl3pPr>
            <a:lvl4pPr marL="1367320" indent="0">
              <a:buNone/>
              <a:defRPr sz="900"/>
            </a:lvl4pPr>
            <a:lvl5pPr marL="1823095" indent="0">
              <a:buNone/>
              <a:defRPr sz="900"/>
            </a:lvl5pPr>
            <a:lvl6pPr marL="2278868" indent="0">
              <a:buNone/>
              <a:defRPr sz="900"/>
            </a:lvl6pPr>
            <a:lvl7pPr marL="2734644" indent="0">
              <a:buNone/>
              <a:defRPr sz="900"/>
            </a:lvl7pPr>
            <a:lvl8pPr marL="3190418" indent="0">
              <a:buNone/>
              <a:defRPr sz="900"/>
            </a:lvl8pPr>
            <a:lvl9pPr marL="3646191"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B3322A6F-8E43-4988-8DD5-9A77A39DB9F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813506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257092" y="2733675"/>
            <a:ext cx="5404443" cy="2409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5D5A19B8-3854-445E-BE52-68AEB175ED8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998688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7245" y="1763713"/>
            <a:ext cx="2375922" cy="33797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214237" y="1763713"/>
            <a:ext cx="2942231" cy="3379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6E410C7E-6F3D-4FD2-8548-6AD6DB1A9B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249614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4210" name="Rectangle 2"/>
          <p:cNvSpPr>
            <a:spLocks noGrp="1" noChangeArrowheads="1"/>
          </p:cNvSpPr>
          <p:nvPr>
            <p:ph type="ftr" sz="quarter" idx="3"/>
          </p:nvPr>
        </p:nvSpPr>
        <p:spPr/>
        <p:txBody>
          <a:bodyPr/>
          <a:lstStyle>
            <a:lvl1pPr>
              <a:defRPr/>
            </a:lvl1pPr>
          </a:lstStyle>
          <a:p>
            <a:endParaRPr lang="en-GB">
              <a:solidFill>
                <a:srgbClr val="000000"/>
              </a:solidFill>
            </a:endParaRPr>
          </a:p>
        </p:txBody>
      </p:sp>
      <p:sp>
        <p:nvSpPr>
          <p:cNvPr id="94211" name="Rectangle 3"/>
          <p:cNvSpPr>
            <a:spLocks noGrp="1" noChangeArrowheads="1"/>
          </p:cNvSpPr>
          <p:nvPr>
            <p:ph type="sldNum" sz="quarter" idx="4"/>
          </p:nvPr>
        </p:nvSpPr>
        <p:spPr/>
        <p:txBody>
          <a:bodyPr/>
          <a:lstStyle>
            <a:lvl1pPr>
              <a:defRPr/>
            </a:lvl1pPr>
          </a:lstStyle>
          <a:p>
            <a:fld id="{A67C728A-8D34-42D2-B10E-C7873A86A12F}" type="slidenum">
              <a:rPr lang="en-GB">
                <a:solidFill>
                  <a:srgbClr val="000000"/>
                </a:solidFill>
              </a:rPr>
              <a:pPr/>
              <a:t>‹#›</a:t>
            </a:fld>
            <a:endParaRPr lang="en-GB">
              <a:solidFill>
                <a:srgbClr val="000000"/>
              </a:solidFill>
            </a:endParaRPr>
          </a:p>
        </p:txBody>
      </p:sp>
      <p:sp>
        <p:nvSpPr>
          <p:cNvPr id="94212" name="Rectangle 4"/>
          <p:cNvSpPr>
            <a:spLocks noGrp="1" noChangeArrowheads="1"/>
          </p:cNvSpPr>
          <p:nvPr>
            <p:ph type="ctrTitle"/>
          </p:nvPr>
        </p:nvSpPr>
        <p:spPr>
          <a:xfrm>
            <a:off x="250825" y="3619500"/>
            <a:ext cx="8891588" cy="688975"/>
          </a:xfrm>
        </p:spPr>
        <p:txBody>
          <a:bodyPr anchor="t"/>
          <a:lstStyle>
            <a:lvl1pPr>
              <a:defRPr sz="4000">
                <a:solidFill>
                  <a:schemeClr val="tx1"/>
                </a:solidFill>
              </a:defRPr>
            </a:lvl1pPr>
          </a:lstStyle>
          <a:p>
            <a:pPr lvl="0"/>
            <a:r>
              <a:rPr lang="en-GB" noProof="0" smtClean="0"/>
              <a:t>Title in Black - Arial 40pt</a:t>
            </a:r>
          </a:p>
        </p:txBody>
      </p:sp>
      <p:sp>
        <p:nvSpPr>
          <p:cNvPr id="94213" name="Rectangle 5"/>
          <p:cNvSpPr>
            <a:spLocks noGrp="1" noChangeArrowheads="1"/>
          </p:cNvSpPr>
          <p:nvPr>
            <p:ph type="subTitle" idx="1"/>
          </p:nvPr>
        </p:nvSpPr>
        <p:spPr>
          <a:xfrm>
            <a:off x="250825" y="5724525"/>
            <a:ext cx="7932738" cy="536575"/>
          </a:xfrm>
        </p:spPr>
        <p:txBody>
          <a:bodyPr/>
          <a:lstStyle>
            <a:lvl1pPr marL="0" indent="0">
              <a:buFontTx/>
              <a:buNone/>
              <a:defRPr sz="3000">
                <a:solidFill>
                  <a:schemeClr val="bg2"/>
                </a:solidFill>
              </a:defRPr>
            </a:lvl1pPr>
          </a:lstStyle>
          <a:p>
            <a:pPr lvl="0"/>
            <a:r>
              <a:rPr lang="en-GB" noProof="0" smtClean="0"/>
              <a:t>Subheading and date in grey - Arial 30pt</a:t>
            </a:r>
          </a:p>
        </p:txBody>
      </p:sp>
      <p:pic>
        <p:nvPicPr>
          <p:cNvPr id="94215" name="Picture 7" descr="ou_compact_rgb_36m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08913" y="431800"/>
            <a:ext cx="2365375"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5137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E61CB058-F5EA-40BC-BDD6-292C07FC8F0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11940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38"/>
            <a:ext cx="8891588"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25500" y="3205163"/>
            <a:ext cx="889158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EF47A9B7-CC48-4AFC-B404-F2C281C8BF7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88419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2375"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4B0D4A7C-4C99-453A-8C4B-F8FB15335D2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58344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p>
        </p:txBody>
      </p:sp>
      <p:sp>
        <p:nvSpPr>
          <p:cNvPr id="4" name="Slide Number Placeholder 3"/>
          <p:cNvSpPr>
            <a:spLocks noGrp="1"/>
          </p:cNvSpPr>
          <p:nvPr>
            <p:ph type="sldNum" sz="quarter" idx="11"/>
          </p:nvPr>
        </p:nvSpPr>
        <p:spPr/>
        <p:txBody>
          <a:bodyPr/>
          <a:lstStyle>
            <a:lvl1pPr>
              <a:defRPr/>
            </a:lvl1pPr>
          </a:lstStyle>
          <a:p>
            <a:fld id="{E5D1AA2C-A254-4CF6-A485-DB5ADEA1575F}" type="slidenum">
              <a:rPr lang="en-GB"/>
              <a:pPr/>
              <a:t>‹#›</a:t>
            </a:fld>
            <a:endParaRPr lang="en-GB"/>
          </a:p>
        </p:txBody>
      </p:sp>
    </p:spTree>
    <p:extLst>
      <p:ext uri="{BB962C8B-B14F-4D97-AF65-F5344CB8AC3E}">
        <p14:creationId xmlns:p14="http://schemas.microsoft.com/office/powerpoint/2010/main" val="36924032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3213"/>
            <a:ext cx="94154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22288" y="1692275"/>
            <a:ext cx="46228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2288" y="2397125"/>
            <a:ext cx="46228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313363" y="1692275"/>
            <a:ext cx="462438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13363" y="2397125"/>
            <a:ext cx="4624387"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75D07C65-3A6A-4A6D-82AA-9F2A50B7797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406268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1871859E-DF86-4761-9680-CE20AED332E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290192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B51DC2E0-6290-45AF-B30D-6FF3A6E7D02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5713554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1625"/>
            <a:ext cx="3441700"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89400" y="301625"/>
            <a:ext cx="5848350"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2288" y="1582738"/>
            <a:ext cx="34417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DC39701D-8670-4C0B-9656-9E4AF91883B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106816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3" y="5292725"/>
            <a:ext cx="62769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49463" y="676275"/>
            <a:ext cx="62769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49463" y="5918200"/>
            <a:ext cx="62769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94C0ABBF-CC09-465A-9453-370DCD34C70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321984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283E0ABB-D132-4E71-91D9-688FB7B2526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087605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1763713"/>
            <a:ext cx="2352675" cy="33797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1763713"/>
            <a:ext cx="6905625" cy="3379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D9C2E9DC-AADF-40A4-B626-9DF46D999B1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24452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p>
        </p:txBody>
      </p:sp>
      <p:sp>
        <p:nvSpPr>
          <p:cNvPr id="3" name="Slide Number Placeholder 2"/>
          <p:cNvSpPr>
            <a:spLocks noGrp="1"/>
          </p:cNvSpPr>
          <p:nvPr>
            <p:ph type="sldNum" sz="quarter" idx="11"/>
          </p:nvPr>
        </p:nvSpPr>
        <p:spPr/>
        <p:txBody>
          <a:bodyPr/>
          <a:lstStyle>
            <a:lvl1pPr>
              <a:defRPr/>
            </a:lvl1pPr>
          </a:lstStyle>
          <a:p>
            <a:fld id="{66237E5E-AF84-4010-802D-FAE79BE86F2E}" type="slidenum">
              <a:rPr lang="en-GB"/>
              <a:pPr/>
              <a:t>‹#›</a:t>
            </a:fld>
            <a:endParaRPr lang="en-GB"/>
          </a:p>
        </p:txBody>
      </p:sp>
    </p:spTree>
    <p:extLst>
      <p:ext uri="{BB962C8B-B14F-4D97-AF65-F5344CB8AC3E}">
        <p14:creationId xmlns:p14="http://schemas.microsoft.com/office/powerpoint/2010/main" val="3895645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1625"/>
            <a:ext cx="3441700"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89400" y="301625"/>
            <a:ext cx="5848350"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2288" y="1582738"/>
            <a:ext cx="34417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03105F9E-E7E1-450D-96AB-23CB0C06B4C3}" type="slidenum">
              <a:rPr lang="en-GB"/>
              <a:pPr/>
              <a:t>‹#›</a:t>
            </a:fld>
            <a:endParaRPr lang="en-GB"/>
          </a:p>
        </p:txBody>
      </p:sp>
    </p:spTree>
    <p:extLst>
      <p:ext uri="{BB962C8B-B14F-4D97-AF65-F5344CB8AC3E}">
        <p14:creationId xmlns:p14="http://schemas.microsoft.com/office/powerpoint/2010/main" val="420532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3" y="5292725"/>
            <a:ext cx="62769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49463" y="676275"/>
            <a:ext cx="62769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049463" y="5918200"/>
            <a:ext cx="62769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E3B9D130-0D29-4058-BD1A-C81B57CAC84E}" type="slidenum">
              <a:rPr lang="en-GB"/>
              <a:pPr/>
              <a:t>‹#›</a:t>
            </a:fld>
            <a:endParaRPr lang="en-GB"/>
          </a:p>
        </p:txBody>
      </p:sp>
    </p:spTree>
    <p:extLst>
      <p:ext uri="{BB962C8B-B14F-4D97-AF65-F5344CB8AC3E}">
        <p14:creationId xmlns:p14="http://schemas.microsoft.com/office/powerpoint/2010/main" val="152937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763713"/>
            <a:ext cx="9410700"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ctr" anchorCtr="0" compatLnSpc="1">
            <a:prstTxWarp prst="textNoShape">
              <a:avLst/>
            </a:prstTxWarp>
            <a:spAutoFit/>
          </a:bodyPr>
          <a:lstStyle/>
          <a:p>
            <a:pPr lvl="0"/>
            <a:r>
              <a:rPr lang="en-GB" smtClean="0"/>
              <a:t>Title in colour - Arial 48pt</a:t>
            </a:r>
          </a:p>
        </p:txBody>
      </p:sp>
      <p:sp>
        <p:nvSpPr>
          <p:cNvPr id="4099" name="Rectangle 3"/>
          <p:cNvSpPr>
            <a:spLocks noGrp="1" noChangeArrowheads="1"/>
          </p:cNvSpPr>
          <p:nvPr>
            <p:ph type="body" idx="1"/>
          </p:nvPr>
        </p:nvSpPr>
        <p:spPr bwMode="auto">
          <a:xfrm>
            <a:off x="250825" y="2733675"/>
            <a:ext cx="9410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spAutoFit/>
          </a:bodyPr>
          <a:lstStyle/>
          <a:p>
            <a:pPr lvl="0"/>
            <a:r>
              <a:rPr lang="en-GB" smtClean="0"/>
              <a:t>Tabbed text information in black with bullet - Arial 20pt</a:t>
            </a:r>
          </a:p>
          <a:p>
            <a:pPr lvl="1"/>
            <a:r>
              <a:rPr lang="en-GB" smtClean="0"/>
              <a:t>Bullet point should be in the same colour as heading</a:t>
            </a:r>
          </a:p>
          <a:p>
            <a:pPr lvl="2"/>
            <a:r>
              <a:rPr lang="en-GB" smtClean="0"/>
              <a:t>Third level</a:t>
            </a:r>
          </a:p>
          <a:p>
            <a:pPr lvl="3"/>
            <a:r>
              <a:rPr lang="en-GB" smtClean="0"/>
              <a:t>Fourth level</a:t>
            </a:r>
          </a:p>
          <a:p>
            <a:pPr lvl="4"/>
            <a:r>
              <a:rPr lang="en-GB" smtClean="0"/>
              <a:t>Fifth level</a:t>
            </a:r>
          </a:p>
        </p:txBody>
      </p:sp>
      <p:sp>
        <p:nvSpPr>
          <p:cNvPr id="4101" name="Rectangle 5"/>
          <p:cNvSpPr>
            <a:spLocks noGrp="1" noChangeArrowheads="1"/>
          </p:cNvSpPr>
          <p:nvPr>
            <p:ph type="ftr" sz="quarter" idx="3"/>
          </p:nvPr>
        </p:nvSpPr>
        <p:spPr bwMode="auto">
          <a:xfrm>
            <a:off x="3573463" y="6884988"/>
            <a:ext cx="331311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ctr" defTabSz="796925">
              <a:defRPr sz="1100">
                <a:solidFill>
                  <a:schemeClr val="tx1"/>
                </a:solidFill>
              </a:defRPr>
            </a:lvl1pPr>
          </a:lstStyle>
          <a:p>
            <a:endParaRPr lang="en-GB"/>
          </a:p>
        </p:txBody>
      </p:sp>
      <p:sp>
        <p:nvSpPr>
          <p:cNvPr id="4102" name="Rectangle 6"/>
          <p:cNvSpPr>
            <a:spLocks noGrp="1" noChangeArrowheads="1"/>
          </p:cNvSpPr>
          <p:nvPr>
            <p:ph type="sldNum" sz="quarter" idx="4"/>
          </p:nvPr>
        </p:nvSpPr>
        <p:spPr bwMode="auto">
          <a:xfrm>
            <a:off x="7494588" y="6884988"/>
            <a:ext cx="244316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r" defTabSz="796925">
              <a:defRPr sz="1100">
                <a:solidFill>
                  <a:schemeClr val="tx1"/>
                </a:solidFill>
              </a:defRPr>
            </a:lvl1pPr>
          </a:lstStyle>
          <a:p>
            <a:fld id="{20715E5A-F447-4FF7-A1AE-EB32E0B53C30}" type="slidenum">
              <a:rPr lang="en-GB"/>
              <a:pPr/>
              <a:t>‹#›</a:t>
            </a:fld>
            <a:endParaRPr lang="en-GB"/>
          </a:p>
        </p:txBody>
      </p:sp>
      <p:pic>
        <p:nvPicPr>
          <p:cNvPr id="4107" name="Picture 11" descr="OUPowerPoint18mmShiel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28163" y="395288"/>
            <a:ext cx="744537" cy="895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796925" rtl="0" eaLnBrk="1" fontAlgn="base" hangingPunct="1">
        <a:spcBef>
          <a:spcPct val="0"/>
        </a:spcBef>
        <a:spcAft>
          <a:spcPct val="0"/>
        </a:spcAft>
        <a:defRPr sz="4800">
          <a:solidFill>
            <a:srgbClr val="9FAA00"/>
          </a:solidFill>
          <a:latin typeface="+mj-lt"/>
          <a:ea typeface="+mj-ea"/>
          <a:cs typeface="+mj-cs"/>
        </a:defRPr>
      </a:lvl1pPr>
      <a:lvl2pPr algn="l" defTabSz="796925" rtl="0" eaLnBrk="1" fontAlgn="base" hangingPunct="1">
        <a:spcBef>
          <a:spcPct val="0"/>
        </a:spcBef>
        <a:spcAft>
          <a:spcPct val="0"/>
        </a:spcAft>
        <a:defRPr sz="4800">
          <a:solidFill>
            <a:srgbClr val="9FAA00"/>
          </a:solidFill>
          <a:latin typeface="Arial" charset="0"/>
        </a:defRPr>
      </a:lvl2pPr>
      <a:lvl3pPr algn="l" defTabSz="796925" rtl="0" eaLnBrk="1" fontAlgn="base" hangingPunct="1">
        <a:spcBef>
          <a:spcPct val="0"/>
        </a:spcBef>
        <a:spcAft>
          <a:spcPct val="0"/>
        </a:spcAft>
        <a:defRPr sz="4800">
          <a:solidFill>
            <a:srgbClr val="9FAA00"/>
          </a:solidFill>
          <a:latin typeface="Arial" charset="0"/>
        </a:defRPr>
      </a:lvl3pPr>
      <a:lvl4pPr algn="l" defTabSz="796925" rtl="0" eaLnBrk="1" fontAlgn="base" hangingPunct="1">
        <a:spcBef>
          <a:spcPct val="0"/>
        </a:spcBef>
        <a:spcAft>
          <a:spcPct val="0"/>
        </a:spcAft>
        <a:defRPr sz="4800">
          <a:solidFill>
            <a:srgbClr val="9FAA00"/>
          </a:solidFill>
          <a:latin typeface="Arial" charset="0"/>
        </a:defRPr>
      </a:lvl4pPr>
      <a:lvl5pPr algn="l" defTabSz="796925" rtl="0" eaLnBrk="1" fontAlgn="base" hangingPunct="1">
        <a:spcBef>
          <a:spcPct val="0"/>
        </a:spcBef>
        <a:spcAft>
          <a:spcPct val="0"/>
        </a:spcAft>
        <a:defRPr sz="4800">
          <a:solidFill>
            <a:srgbClr val="9FAA00"/>
          </a:solidFill>
          <a:latin typeface="Arial" charset="0"/>
        </a:defRPr>
      </a:lvl5pPr>
      <a:lvl6pPr marL="457200" algn="l" defTabSz="796925" rtl="0" eaLnBrk="1" fontAlgn="base" hangingPunct="1">
        <a:spcBef>
          <a:spcPct val="0"/>
        </a:spcBef>
        <a:spcAft>
          <a:spcPct val="0"/>
        </a:spcAft>
        <a:defRPr sz="4800">
          <a:solidFill>
            <a:srgbClr val="9FAA00"/>
          </a:solidFill>
          <a:latin typeface="Arial" charset="0"/>
        </a:defRPr>
      </a:lvl6pPr>
      <a:lvl7pPr marL="914400" algn="l" defTabSz="796925" rtl="0" eaLnBrk="1" fontAlgn="base" hangingPunct="1">
        <a:spcBef>
          <a:spcPct val="0"/>
        </a:spcBef>
        <a:spcAft>
          <a:spcPct val="0"/>
        </a:spcAft>
        <a:defRPr sz="4800">
          <a:solidFill>
            <a:srgbClr val="9FAA00"/>
          </a:solidFill>
          <a:latin typeface="Arial" charset="0"/>
        </a:defRPr>
      </a:lvl7pPr>
      <a:lvl8pPr marL="1371600" algn="l" defTabSz="796925" rtl="0" eaLnBrk="1" fontAlgn="base" hangingPunct="1">
        <a:spcBef>
          <a:spcPct val="0"/>
        </a:spcBef>
        <a:spcAft>
          <a:spcPct val="0"/>
        </a:spcAft>
        <a:defRPr sz="4800">
          <a:solidFill>
            <a:srgbClr val="9FAA00"/>
          </a:solidFill>
          <a:latin typeface="Arial" charset="0"/>
        </a:defRPr>
      </a:lvl8pPr>
      <a:lvl9pPr marL="1828800" algn="l" defTabSz="796925" rtl="0" eaLnBrk="1" fontAlgn="base" hangingPunct="1">
        <a:spcBef>
          <a:spcPct val="0"/>
        </a:spcBef>
        <a:spcAft>
          <a:spcPct val="0"/>
        </a:spcAft>
        <a:defRPr sz="4800">
          <a:solidFill>
            <a:srgbClr val="9FAA00"/>
          </a:solidFill>
          <a:latin typeface="Arial" charset="0"/>
        </a:defRPr>
      </a:lvl9pPr>
    </p:titleStyle>
    <p:bodyStyle>
      <a:lvl1pPr marL="298450" indent="-298450" algn="l" defTabSz="796925" rtl="0" eaLnBrk="1" fontAlgn="base" hangingPunct="1">
        <a:spcBef>
          <a:spcPct val="20000"/>
        </a:spcBef>
        <a:spcAft>
          <a:spcPct val="0"/>
        </a:spcAft>
        <a:buClr>
          <a:srgbClr val="9FAA00"/>
        </a:buClr>
        <a:buChar char="•"/>
        <a:defRPr sz="2800">
          <a:solidFill>
            <a:schemeClr val="tx1"/>
          </a:solidFill>
          <a:latin typeface="+mn-lt"/>
          <a:ea typeface="+mn-ea"/>
          <a:cs typeface="+mn-cs"/>
        </a:defRPr>
      </a:lvl1pPr>
      <a:lvl2pPr marL="647700" indent="-249238" algn="l" defTabSz="796925" rtl="0" eaLnBrk="1" fontAlgn="base" hangingPunct="1">
        <a:spcBef>
          <a:spcPct val="20000"/>
        </a:spcBef>
        <a:spcAft>
          <a:spcPct val="0"/>
        </a:spcAft>
        <a:buChar char="–"/>
        <a:defRPr sz="2800">
          <a:solidFill>
            <a:schemeClr val="tx1"/>
          </a:solidFill>
          <a:latin typeface="+mn-lt"/>
        </a:defRPr>
      </a:lvl2pPr>
      <a:lvl3pPr marL="993775" indent="-196850" algn="l" defTabSz="796925" rtl="0" eaLnBrk="1" fontAlgn="base" hangingPunct="1">
        <a:spcBef>
          <a:spcPct val="20000"/>
        </a:spcBef>
        <a:spcAft>
          <a:spcPct val="0"/>
        </a:spcAft>
        <a:buClr>
          <a:srgbClr val="9FAA00"/>
        </a:buClr>
        <a:buChar char="•"/>
        <a:defRPr sz="2800">
          <a:solidFill>
            <a:schemeClr val="tx1"/>
          </a:solidFill>
          <a:latin typeface="+mn-lt"/>
        </a:defRPr>
      </a:lvl3pPr>
      <a:lvl4pPr marL="1392238" indent="-198438" algn="l" defTabSz="796925" rtl="0" eaLnBrk="1" fontAlgn="base" hangingPunct="1">
        <a:spcBef>
          <a:spcPct val="20000"/>
        </a:spcBef>
        <a:spcAft>
          <a:spcPct val="0"/>
        </a:spcAft>
        <a:buChar char="–"/>
        <a:defRPr sz="2800">
          <a:solidFill>
            <a:schemeClr val="tx1"/>
          </a:solidFill>
          <a:latin typeface="+mn-lt"/>
        </a:defRPr>
      </a:lvl4pPr>
      <a:lvl5pPr marL="1787525" indent="-198438" algn="l" defTabSz="796925" rtl="0" eaLnBrk="1" fontAlgn="base" hangingPunct="1">
        <a:spcBef>
          <a:spcPct val="20000"/>
        </a:spcBef>
        <a:spcAft>
          <a:spcPct val="0"/>
        </a:spcAft>
        <a:buChar char="»"/>
        <a:defRPr sz="2000">
          <a:solidFill>
            <a:schemeClr val="tx1"/>
          </a:solidFill>
          <a:latin typeface="+mn-lt"/>
        </a:defRPr>
      </a:lvl5pPr>
      <a:lvl6pPr marL="2244725" indent="-198438" algn="l" defTabSz="796925" rtl="0" eaLnBrk="1" fontAlgn="base" hangingPunct="1">
        <a:spcBef>
          <a:spcPct val="20000"/>
        </a:spcBef>
        <a:spcAft>
          <a:spcPct val="0"/>
        </a:spcAft>
        <a:buChar char="»"/>
        <a:defRPr sz="2000">
          <a:solidFill>
            <a:schemeClr val="tx1"/>
          </a:solidFill>
          <a:latin typeface="+mn-lt"/>
        </a:defRPr>
      </a:lvl6pPr>
      <a:lvl7pPr marL="2701925" indent="-198438" algn="l" defTabSz="796925" rtl="0" eaLnBrk="1" fontAlgn="base" hangingPunct="1">
        <a:spcBef>
          <a:spcPct val="20000"/>
        </a:spcBef>
        <a:spcAft>
          <a:spcPct val="0"/>
        </a:spcAft>
        <a:buChar char="»"/>
        <a:defRPr sz="2000">
          <a:solidFill>
            <a:schemeClr val="tx1"/>
          </a:solidFill>
          <a:latin typeface="+mn-lt"/>
        </a:defRPr>
      </a:lvl7pPr>
      <a:lvl8pPr marL="3159125" indent="-198438" algn="l" defTabSz="796925" rtl="0" eaLnBrk="1" fontAlgn="base" hangingPunct="1">
        <a:spcBef>
          <a:spcPct val="20000"/>
        </a:spcBef>
        <a:spcAft>
          <a:spcPct val="0"/>
        </a:spcAft>
        <a:buChar char="»"/>
        <a:defRPr sz="2000">
          <a:solidFill>
            <a:schemeClr val="tx1"/>
          </a:solidFill>
          <a:latin typeface="+mn-lt"/>
        </a:defRPr>
      </a:lvl8pPr>
      <a:lvl9pPr marL="3616325" indent="-198438" algn="l" defTabSz="796925"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250825" y="2719388"/>
            <a:ext cx="94107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ctr" anchorCtr="0" compatLnSpc="1">
            <a:prstTxWarp prst="textNoShape">
              <a:avLst/>
            </a:prstTxWarp>
            <a:spAutoFit/>
          </a:bodyPr>
          <a:lstStyle/>
          <a:p>
            <a:pPr lvl="0"/>
            <a:r>
              <a:rPr lang="en-GB" smtClean="0"/>
              <a:t>Divider title in black - Arial 50pt</a:t>
            </a:r>
          </a:p>
        </p:txBody>
      </p:sp>
      <p:sp>
        <p:nvSpPr>
          <p:cNvPr id="51203" name="Rectangle 3"/>
          <p:cNvSpPr>
            <a:spLocks noGrp="1" noChangeArrowheads="1"/>
          </p:cNvSpPr>
          <p:nvPr>
            <p:ph type="body" idx="1"/>
          </p:nvPr>
        </p:nvSpPr>
        <p:spPr bwMode="auto">
          <a:xfrm>
            <a:off x="250825" y="4068763"/>
            <a:ext cx="94107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spAutoFit/>
          </a:bodyPr>
          <a:lstStyle/>
          <a:p>
            <a:pPr lvl="0"/>
            <a:r>
              <a:rPr lang="en-GB" smtClean="0"/>
              <a:t>Subheading in black - Arial 20pt</a:t>
            </a:r>
          </a:p>
        </p:txBody>
      </p:sp>
      <p:sp>
        <p:nvSpPr>
          <p:cNvPr id="51204" name="Rectangle 4"/>
          <p:cNvSpPr>
            <a:spLocks noGrp="1" noChangeArrowheads="1"/>
          </p:cNvSpPr>
          <p:nvPr>
            <p:ph type="ftr" sz="quarter" idx="3"/>
          </p:nvPr>
        </p:nvSpPr>
        <p:spPr bwMode="auto">
          <a:xfrm>
            <a:off x="3573463" y="6884988"/>
            <a:ext cx="331311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ctr" defTabSz="796925">
              <a:defRPr sz="1100">
                <a:solidFill>
                  <a:schemeClr val="tx1"/>
                </a:solidFill>
              </a:defRPr>
            </a:lvl1pPr>
          </a:lstStyle>
          <a:p>
            <a:endParaRPr lang="en-GB"/>
          </a:p>
        </p:txBody>
      </p:sp>
      <p:sp>
        <p:nvSpPr>
          <p:cNvPr id="51205" name="Rectangle 5"/>
          <p:cNvSpPr>
            <a:spLocks noGrp="1" noChangeArrowheads="1"/>
          </p:cNvSpPr>
          <p:nvPr>
            <p:ph type="sldNum" sz="quarter" idx="4"/>
          </p:nvPr>
        </p:nvSpPr>
        <p:spPr bwMode="auto">
          <a:xfrm>
            <a:off x="7494588" y="6884988"/>
            <a:ext cx="244316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r" defTabSz="796925">
              <a:defRPr sz="1100">
                <a:solidFill>
                  <a:schemeClr val="tx1"/>
                </a:solidFill>
              </a:defRPr>
            </a:lvl1pPr>
          </a:lstStyle>
          <a:p>
            <a:fld id="{F78B97C1-3EE4-44CE-9ACE-35A6E4E794AC}" type="slidenum">
              <a:rPr lang="en-GB"/>
              <a:pPr/>
              <a:t>‹#›</a:t>
            </a:fld>
            <a:endParaRPr lang="en-GB"/>
          </a:p>
        </p:txBody>
      </p:sp>
      <p:pic>
        <p:nvPicPr>
          <p:cNvPr id="51206" name="Picture 6" descr="OUPowerPoint18mmShiel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28163" y="395288"/>
            <a:ext cx="744537" cy="895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796925" rtl="0" fontAlgn="base">
        <a:spcBef>
          <a:spcPct val="0"/>
        </a:spcBef>
        <a:spcAft>
          <a:spcPct val="0"/>
        </a:spcAft>
        <a:defRPr sz="5000">
          <a:solidFill>
            <a:schemeClr val="tx1"/>
          </a:solidFill>
          <a:latin typeface="+mj-lt"/>
          <a:ea typeface="+mj-ea"/>
          <a:cs typeface="+mj-cs"/>
        </a:defRPr>
      </a:lvl1pPr>
      <a:lvl2pPr algn="l" defTabSz="796925" rtl="0" fontAlgn="base">
        <a:spcBef>
          <a:spcPct val="0"/>
        </a:spcBef>
        <a:spcAft>
          <a:spcPct val="0"/>
        </a:spcAft>
        <a:defRPr sz="5000">
          <a:solidFill>
            <a:schemeClr val="tx1"/>
          </a:solidFill>
          <a:latin typeface="Arial" charset="0"/>
        </a:defRPr>
      </a:lvl2pPr>
      <a:lvl3pPr algn="l" defTabSz="796925" rtl="0" fontAlgn="base">
        <a:spcBef>
          <a:spcPct val="0"/>
        </a:spcBef>
        <a:spcAft>
          <a:spcPct val="0"/>
        </a:spcAft>
        <a:defRPr sz="5000">
          <a:solidFill>
            <a:schemeClr val="tx1"/>
          </a:solidFill>
          <a:latin typeface="Arial" charset="0"/>
        </a:defRPr>
      </a:lvl3pPr>
      <a:lvl4pPr algn="l" defTabSz="796925" rtl="0" fontAlgn="base">
        <a:spcBef>
          <a:spcPct val="0"/>
        </a:spcBef>
        <a:spcAft>
          <a:spcPct val="0"/>
        </a:spcAft>
        <a:defRPr sz="5000">
          <a:solidFill>
            <a:schemeClr val="tx1"/>
          </a:solidFill>
          <a:latin typeface="Arial" charset="0"/>
        </a:defRPr>
      </a:lvl4pPr>
      <a:lvl5pPr algn="l" defTabSz="796925" rtl="0" fontAlgn="base">
        <a:spcBef>
          <a:spcPct val="0"/>
        </a:spcBef>
        <a:spcAft>
          <a:spcPct val="0"/>
        </a:spcAft>
        <a:defRPr sz="5000">
          <a:solidFill>
            <a:schemeClr val="tx1"/>
          </a:solidFill>
          <a:latin typeface="Arial" charset="0"/>
        </a:defRPr>
      </a:lvl5pPr>
      <a:lvl6pPr marL="457200" algn="l" defTabSz="796925" rtl="0" fontAlgn="base">
        <a:spcBef>
          <a:spcPct val="0"/>
        </a:spcBef>
        <a:spcAft>
          <a:spcPct val="0"/>
        </a:spcAft>
        <a:defRPr sz="5000">
          <a:solidFill>
            <a:schemeClr val="tx1"/>
          </a:solidFill>
          <a:latin typeface="Arial" charset="0"/>
        </a:defRPr>
      </a:lvl6pPr>
      <a:lvl7pPr marL="914400" algn="l" defTabSz="796925" rtl="0" fontAlgn="base">
        <a:spcBef>
          <a:spcPct val="0"/>
        </a:spcBef>
        <a:spcAft>
          <a:spcPct val="0"/>
        </a:spcAft>
        <a:defRPr sz="5000">
          <a:solidFill>
            <a:schemeClr val="tx1"/>
          </a:solidFill>
          <a:latin typeface="Arial" charset="0"/>
        </a:defRPr>
      </a:lvl7pPr>
      <a:lvl8pPr marL="1371600" algn="l" defTabSz="796925" rtl="0" fontAlgn="base">
        <a:spcBef>
          <a:spcPct val="0"/>
        </a:spcBef>
        <a:spcAft>
          <a:spcPct val="0"/>
        </a:spcAft>
        <a:defRPr sz="5000">
          <a:solidFill>
            <a:schemeClr val="tx1"/>
          </a:solidFill>
          <a:latin typeface="Arial" charset="0"/>
        </a:defRPr>
      </a:lvl8pPr>
      <a:lvl9pPr marL="1828800" algn="l" defTabSz="796925" rtl="0" fontAlgn="base">
        <a:spcBef>
          <a:spcPct val="0"/>
        </a:spcBef>
        <a:spcAft>
          <a:spcPct val="0"/>
        </a:spcAft>
        <a:defRPr sz="5000">
          <a:solidFill>
            <a:schemeClr val="tx1"/>
          </a:solidFill>
          <a:latin typeface="Arial" charset="0"/>
        </a:defRPr>
      </a:lvl9pPr>
    </p:titleStyle>
    <p:bodyStyle>
      <a:lvl1pPr marL="298450" indent="-298450" algn="l" defTabSz="796925" rtl="0" fontAlgn="base">
        <a:spcBef>
          <a:spcPct val="20000"/>
        </a:spcBef>
        <a:spcAft>
          <a:spcPct val="0"/>
        </a:spcAft>
        <a:buClr>
          <a:srgbClr val="9FAA00"/>
        </a:buClr>
        <a:defRPr sz="2000">
          <a:solidFill>
            <a:schemeClr val="tx1"/>
          </a:solidFill>
          <a:latin typeface="+mn-lt"/>
          <a:ea typeface="+mn-ea"/>
          <a:cs typeface="+mn-cs"/>
        </a:defRPr>
      </a:lvl1pPr>
      <a:lvl2pPr marL="647700" indent="-249238" algn="l" defTabSz="796925" rtl="0" fontAlgn="base">
        <a:spcBef>
          <a:spcPct val="20000"/>
        </a:spcBef>
        <a:spcAft>
          <a:spcPct val="0"/>
        </a:spcAft>
        <a:defRPr sz="2800">
          <a:solidFill>
            <a:schemeClr val="tx1"/>
          </a:solidFill>
          <a:latin typeface="+mn-lt"/>
        </a:defRPr>
      </a:lvl2pPr>
      <a:lvl3pPr marL="993775" indent="-196850" algn="l" defTabSz="796925" rtl="0" fontAlgn="base">
        <a:spcBef>
          <a:spcPct val="20000"/>
        </a:spcBef>
        <a:spcAft>
          <a:spcPct val="0"/>
        </a:spcAft>
        <a:buClr>
          <a:srgbClr val="9FAA00"/>
        </a:buClr>
        <a:buChar char="•"/>
        <a:defRPr sz="2800">
          <a:solidFill>
            <a:schemeClr val="tx1"/>
          </a:solidFill>
          <a:latin typeface="+mn-lt"/>
        </a:defRPr>
      </a:lvl3pPr>
      <a:lvl4pPr marL="1392238" indent="-198438" algn="l" defTabSz="796925" rtl="0" fontAlgn="base">
        <a:spcBef>
          <a:spcPct val="20000"/>
        </a:spcBef>
        <a:spcAft>
          <a:spcPct val="0"/>
        </a:spcAft>
        <a:buChar char="–"/>
        <a:defRPr sz="2800">
          <a:solidFill>
            <a:schemeClr val="tx1"/>
          </a:solidFill>
          <a:latin typeface="+mn-lt"/>
        </a:defRPr>
      </a:lvl4pPr>
      <a:lvl5pPr marL="1787525" indent="-198438" algn="l" defTabSz="796925" rtl="0" fontAlgn="base">
        <a:spcBef>
          <a:spcPct val="20000"/>
        </a:spcBef>
        <a:spcAft>
          <a:spcPct val="0"/>
        </a:spcAft>
        <a:buChar char="»"/>
        <a:defRPr sz="2000">
          <a:solidFill>
            <a:schemeClr val="tx1"/>
          </a:solidFill>
          <a:latin typeface="+mn-lt"/>
        </a:defRPr>
      </a:lvl5pPr>
      <a:lvl6pPr marL="2244725" indent="-198438" algn="l" defTabSz="796925" rtl="0" fontAlgn="base">
        <a:spcBef>
          <a:spcPct val="20000"/>
        </a:spcBef>
        <a:spcAft>
          <a:spcPct val="0"/>
        </a:spcAft>
        <a:buChar char="»"/>
        <a:defRPr sz="2000">
          <a:solidFill>
            <a:schemeClr val="tx1"/>
          </a:solidFill>
          <a:latin typeface="+mn-lt"/>
        </a:defRPr>
      </a:lvl6pPr>
      <a:lvl7pPr marL="2701925" indent="-198438" algn="l" defTabSz="796925" rtl="0" fontAlgn="base">
        <a:spcBef>
          <a:spcPct val="20000"/>
        </a:spcBef>
        <a:spcAft>
          <a:spcPct val="0"/>
        </a:spcAft>
        <a:buChar char="»"/>
        <a:defRPr sz="2000">
          <a:solidFill>
            <a:schemeClr val="tx1"/>
          </a:solidFill>
          <a:latin typeface="+mn-lt"/>
        </a:defRPr>
      </a:lvl7pPr>
      <a:lvl8pPr marL="3159125" indent="-198438" algn="l" defTabSz="796925" rtl="0" fontAlgn="base">
        <a:spcBef>
          <a:spcPct val="20000"/>
        </a:spcBef>
        <a:spcAft>
          <a:spcPct val="0"/>
        </a:spcAft>
        <a:buChar char="»"/>
        <a:defRPr sz="2000">
          <a:solidFill>
            <a:schemeClr val="tx1"/>
          </a:solidFill>
          <a:latin typeface="+mn-lt"/>
        </a:defRPr>
      </a:lvl8pPr>
      <a:lvl9pPr marL="3616325" indent="-198438" algn="l" defTabSz="796925"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250825" y="1763713"/>
            <a:ext cx="9410700"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ctr" anchorCtr="0" compatLnSpc="1">
            <a:prstTxWarp prst="textNoShape">
              <a:avLst/>
            </a:prstTxWarp>
            <a:spAutoFit/>
          </a:bodyPr>
          <a:lstStyle/>
          <a:p>
            <a:pPr lvl="0"/>
            <a:r>
              <a:rPr lang="en-GB" smtClean="0"/>
              <a:t>Title in colour - Arial 48pt</a:t>
            </a:r>
          </a:p>
        </p:txBody>
      </p:sp>
      <p:sp>
        <p:nvSpPr>
          <p:cNvPr id="93187" name="Rectangle 3"/>
          <p:cNvSpPr>
            <a:spLocks noGrp="1" noChangeArrowheads="1"/>
          </p:cNvSpPr>
          <p:nvPr>
            <p:ph type="body" idx="1"/>
          </p:nvPr>
        </p:nvSpPr>
        <p:spPr bwMode="auto">
          <a:xfrm>
            <a:off x="250825" y="2733675"/>
            <a:ext cx="9410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spAutoFit/>
          </a:bodyPr>
          <a:lstStyle/>
          <a:p>
            <a:pPr lvl="0"/>
            <a:r>
              <a:rPr lang="en-GB" smtClean="0"/>
              <a:t>Tabbed text information in black with bullet - Arial 20pt</a:t>
            </a:r>
          </a:p>
          <a:p>
            <a:pPr lvl="1"/>
            <a:r>
              <a:rPr lang="en-GB" smtClean="0"/>
              <a:t>Bullet point should be in the same colour as heading</a:t>
            </a:r>
          </a:p>
          <a:p>
            <a:pPr lvl="2"/>
            <a:r>
              <a:rPr lang="en-GB" smtClean="0"/>
              <a:t>Third level</a:t>
            </a:r>
          </a:p>
          <a:p>
            <a:pPr lvl="3"/>
            <a:r>
              <a:rPr lang="en-GB" smtClean="0"/>
              <a:t>Fourth level</a:t>
            </a:r>
          </a:p>
          <a:p>
            <a:pPr lvl="4"/>
            <a:r>
              <a:rPr lang="en-GB" smtClean="0"/>
              <a:t>Fifth level</a:t>
            </a:r>
          </a:p>
        </p:txBody>
      </p:sp>
      <p:sp>
        <p:nvSpPr>
          <p:cNvPr id="93188" name="Rectangle 4"/>
          <p:cNvSpPr>
            <a:spLocks noGrp="1" noChangeArrowheads="1"/>
          </p:cNvSpPr>
          <p:nvPr>
            <p:ph type="ftr" sz="quarter" idx="3"/>
          </p:nvPr>
        </p:nvSpPr>
        <p:spPr bwMode="auto">
          <a:xfrm>
            <a:off x="3573463" y="6884988"/>
            <a:ext cx="331311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ctr" defTabSz="796925">
              <a:defRPr sz="1100">
                <a:solidFill>
                  <a:schemeClr val="tx1"/>
                </a:solidFill>
              </a:defRPr>
            </a:lvl1pPr>
          </a:lstStyle>
          <a:p>
            <a:endParaRPr lang="en-GB"/>
          </a:p>
        </p:txBody>
      </p:sp>
      <p:sp>
        <p:nvSpPr>
          <p:cNvPr id="93189" name="Rectangle 5"/>
          <p:cNvSpPr>
            <a:spLocks noGrp="1" noChangeArrowheads="1"/>
          </p:cNvSpPr>
          <p:nvPr>
            <p:ph type="sldNum" sz="quarter" idx="4"/>
          </p:nvPr>
        </p:nvSpPr>
        <p:spPr bwMode="auto">
          <a:xfrm>
            <a:off x="7494588" y="6884988"/>
            <a:ext cx="244316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r" defTabSz="796925">
              <a:defRPr sz="1100">
                <a:solidFill>
                  <a:schemeClr val="tx1"/>
                </a:solidFill>
              </a:defRPr>
            </a:lvl1pPr>
          </a:lstStyle>
          <a:p>
            <a:fld id="{61D119A8-D641-4946-81BD-54177F50F7A2}" type="slidenum">
              <a:rPr lang="en-GB"/>
              <a:pPr/>
              <a:t>‹#›</a:t>
            </a:fld>
            <a:endParaRPr lang="en-GB"/>
          </a:p>
        </p:txBody>
      </p:sp>
      <p:pic>
        <p:nvPicPr>
          <p:cNvPr id="93190" name="Picture 6" descr="OUPowerPoint18mmShiel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28163" y="395288"/>
            <a:ext cx="744537" cy="895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796925" rtl="0" fontAlgn="base">
        <a:spcBef>
          <a:spcPct val="0"/>
        </a:spcBef>
        <a:spcAft>
          <a:spcPct val="0"/>
        </a:spcAft>
        <a:defRPr sz="4800">
          <a:solidFill>
            <a:srgbClr val="9FAA00"/>
          </a:solidFill>
          <a:latin typeface="+mj-lt"/>
          <a:ea typeface="+mj-ea"/>
          <a:cs typeface="+mj-cs"/>
        </a:defRPr>
      </a:lvl1pPr>
      <a:lvl2pPr algn="l" defTabSz="796925" rtl="0" fontAlgn="base">
        <a:spcBef>
          <a:spcPct val="0"/>
        </a:spcBef>
        <a:spcAft>
          <a:spcPct val="0"/>
        </a:spcAft>
        <a:defRPr sz="4800">
          <a:solidFill>
            <a:srgbClr val="9FAA00"/>
          </a:solidFill>
          <a:latin typeface="Arial" charset="0"/>
        </a:defRPr>
      </a:lvl2pPr>
      <a:lvl3pPr algn="l" defTabSz="796925" rtl="0" fontAlgn="base">
        <a:spcBef>
          <a:spcPct val="0"/>
        </a:spcBef>
        <a:spcAft>
          <a:spcPct val="0"/>
        </a:spcAft>
        <a:defRPr sz="4800">
          <a:solidFill>
            <a:srgbClr val="9FAA00"/>
          </a:solidFill>
          <a:latin typeface="Arial" charset="0"/>
        </a:defRPr>
      </a:lvl3pPr>
      <a:lvl4pPr algn="l" defTabSz="796925" rtl="0" fontAlgn="base">
        <a:spcBef>
          <a:spcPct val="0"/>
        </a:spcBef>
        <a:spcAft>
          <a:spcPct val="0"/>
        </a:spcAft>
        <a:defRPr sz="4800">
          <a:solidFill>
            <a:srgbClr val="9FAA00"/>
          </a:solidFill>
          <a:latin typeface="Arial" charset="0"/>
        </a:defRPr>
      </a:lvl4pPr>
      <a:lvl5pPr algn="l" defTabSz="796925" rtl="0" fontAlgn="base">
        <a:spcBef>
          <a:spcPct val="0"/>
        </a:spcBef>
        <a:spcAft>
          <a:spcPct val="0"/>
        </a:spcAft>
        <a:defRPr sz="4800">
          <a:solidFill>
            <a:srgbClr val="9FAA00"/>
          </a:solidFill>
          <a:latin typeface="Arial" charset="0"/>
        </a:defRPr>
      </a:lvl5pPr>
      <a:lvl6pPr marL="457200" algn="l" defTabSz="796925" rtl="0" fontAlgn="base">
        <a:spcBef>
          <a:spcPct val="0"/>
        </a:spcBef>
        <a:spcAft>
          <a:spcPct val="0"/>
        </a:spcAft>
        <a:defRPr sz="4800">
          <a:solidFill>
            <a:srgbClr val="9FAA00"/>
          </a:solidFill>
          <a:latin typeface="Arial" charset="0"/>
        </a:defRPr>
      </a:lvl6pPr>
      <a:lvl7pPr marL="914400" algn="l" defTabSz="796925" rtl="0" fontAlgn="base">
        <a:spcBef>
          <a:spcPct val="0"/>
        </a:spcBef>
        <a:spcAft>
          <a:spcPct val="0"/>
        </a:spcAft>
        <a:defRPr sz="4800">
          <a:solidFill>
            <a:srgbClr val="9FAA00"/>
          </a:solidFill>
          <a:latin typeface="Arial" charset="0"/>
        </a:defRPr>
      </a:lvl7pPr>
      <a:lvl8pPr marL="1371600" algn="l" defTabSz="796925" rtl="0" fontAlgn="base">
        <a:spcBef>
          <a:spcPct val="0"/>
        </a:spcBef>
        <a:spcAft>
          <a:spcPct val="0"/>
        </a:spcAft>
        <a:defRPr sz="4800">
          <a:solidFill>
            <a:srgbClr val="9FAA00"/>
          </a:solidFill>
          <a:latin typeface="Arial" charset="0"/>
        </a:defRPr>
      </a:lvl8pPr>
      <a:lvl9pPr marL="1828800" algn="l" defTabSz="796925" rtl="0" fontAlgn="base">
        <a:spcBef>
          <a:spcPct val="0"/>
        </a:spcBef>
        <a:spcAft>
          <a:spcPct val="0"/>
        </a:spcAft>
        <a:defRPr sz="4800">
          <a:solidFill>
            <a:srgbClr val="9FAA00"/>
          </a:solidFill>
          <a:latin typeface="Arial" charset="0"/>
        </a:defRPr>
      </a:lvl9pPr>
    </p:titleStyle>
    <p:bodyStyle>
      <a:lvl1pPr marL="298450" indent="-298450" algn="l" defTabSz="796925" rtl="0" fontAlgn="base">
        <a:spcBef>
          <a:spcPct val="20000"/>
        </a:spcBef>
        <a:spcAft>
          <a:spcPct val="0"/>
        </a:spcAft>
        <a:buClr>
          <a:srgbClr val="9FAA00"/>
        </a:buClr>
        <a:buChar char="•"/>
        <a:defRPr sz="2800">
          <a:solidFill>
            <a:schemeClr val="tx1"/>
          </a:solidFill>
          <a:latin typeface="+mn-lt"/>
          <a:ea typeface="+mn-ea"/>
          <a:cs typeface="+mn-cs"/>
        </a:defRPr>
      </a:lvl1pPr>
      <a:lvl2pPr marL="647700" indent="-249238" algn="l" defTabSz="796925" rtl="0" fontAlgn="base">
        <a:spcBef>
          <a:spcPct val="20000"/>
        </a:spcBef>
        <a:spcAft>
          <a:spcPct val="0"/>
        </a:spcAft>
        <a:buChar char="–"/>
        <a:defRPr sz="2800">
          <a:solidFill>
            <a:schemeClr val="tx1"/>
          </a:solidFill>
          <a:latin typeface="+mn-lt"/>
        </a:defRPr>
      </a:lvl2pPr>
      <a:lvl3pPr marL="993775" indent="-196850" algn="l" defTabSz="796925" rtl="0" fontAlgn="base">
        <a:spcBef>
          <a:spcPct val="20000"/>
        </a:spcBef>
        <a:spcAft>
          <a:spcPct val="0"/>
        </a:spcAft>
        <a:buClr>
          <a:srgbClr val="9FAA00"/>
        </a:buClr>
        <a:buChar char="•"/>
        <a:defRPr sz="2800">
          <a:solidFill>
            <a:schemeClr val="tx1"/>
          </a:solidFill>
          <a:latin typeface="+mn-lt"/>
        </a:defRPr>
      </a:lvl3pPr>
      <a:lvl4pPr marL="1392238" indent="-198438" algn="l" defTabSz="796925" rtl="0" fontAlgn="base">
        <a:spcBef>
          <a:spcPct val="20000"/>
        </a:spcBef>
        <a:spcAft>
          <a:spcPct val="0"/>
        </a:spcAft>
        <a:buChar char="–"/>
        <a:defRPr sz="2800">
          <a:solidFill>
            <a:schemeClr val="tx1"/>
          </a:solidFill>
          <a:latin typeface="+mn-lt"/>
        </a:defRPr>
      </a:lvl4pPr>
      <a:lvl5pPr marL="1787525" indent="-198438" algn="l" defTabSz="796925" rtl="0" fontAlgn="base">
        <a:spcBef>
          <a:spcPct val="20000"/>
        </a:spcBef>
        <a:spcAft>
          <a:spcPct val="0"/>
        </a:spcAft>
        <a:buChar char="»"/>
        <a:defRPr sz="2000">
          <a:solidFill>
            <a:schemeClr val="tx1"/>
          </a:solidFill>
          <a:latin typeface="+mn-lt"/>
        </a:defRPr>
      </a:lvl5pPr>
      <a:lvl6pPr marL="2244725" indent="-198438" algn="l" defTabSz="796925" rtl="0" fontAlgn="base">
        <a:spcBef>
          <a:spcPct val="20000"/>
        </a:spcBef>
        <a:spcAft>
          <a:spcPct val="0"/>
        </a:spcAft>
        <a:buChar char="»"/>
        <a:defRPr sz="2000">
          <a:solidFill>
            <a:schemeClr val="tx1"/>
          </a:solidFill>
          <a:latin typeface="+mn-lt"/>
        </a:defRPr>
      </a:lvl6pPr>
      <a:lvl7pPr marL="2701925" indent="-198438" algn="l" defTabSz="796925" rtl="0" fontAlgn="base">
        <a:spcBef>
          <a:spcPct val="20000"/>
        </a:spcBef>
        <a:spcAft>
          <a:spcPct val="0"/>
        </a:spcAft>
        <a:buChar char="»"/>
        <a:defRPr sz="2000">
          <a:solidFill>
            <a:schemeClr val="tx1"/>
          </a:solidFill>
          <a:latin typeface="+mn-lt"/>
        </a:defRPr>
      </a:lvl7pPr>
      <a:lvl8pPr marL="3159125" indent="-198438" algn="l" defTabSz="796925" rtl="0" fontAlgn="base">
        <a:spcBef>
          <a:spcPct val="20000"/>
        </a:spcBef>
        <a:spcAft>
          <a:spcPct val="0"/>
        </a:spcAft>
        <a:buChar char="»"/>
        <a:defRPr sz="2000">
          <a:solidFill>
            <a:schemeClr val="tx1"/>
          </a:solidFill>
          <a:latin typeface="+mn-lt"/>
        </a:defRPr>
      </a:lvl8pPr>
      <a:lvl9pPr marL="3616325" indent="-198438" algn="l" defTabSz="796925"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250825" y="2719388"/>
            <a:ext cx="94107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ctr" anchorCtr="0" compatLnSpc="1">
            <a:prstTxWarp prst="textNoShape">
              <a:avLst/>
            </a:prstTxWarp>
            <a:spAutoFit/>
          </a:bodyPr>
          <a:lstStyle/>
          <a:p>
            <a:pPr lvl="0"/>
            <a:r>
              <a:rPr lang="en-GB" smtClean="0"/>
              <a:t>Divider title in black - Arial 50pt</a:t>
            </a:r>
          </a:p>
        </p:txBody>
      </p:sp>
      <p:sp>
        <p:nvSpPr>
          <p:cNvPr id="96259" name="Rectangle 3"/>
          <p:cNvSpPr>
            <a:spLocks noGrp="1" noChangeArrowheads="1"/>
          </p:cNvSpPr>
          <p:nvPr>
            <p:ph type="body" idx="1"/>
          </p:nvPr>
        </p:nvSpPr>
        <p:spPr bwMode="auto">
          <a:xfrm>
            <a:off x="250825" y="4068763"/>
            <a:ext cx="94107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spAutoFit/>
          </a:bodyPr>
          <a:lstStyle/>
          <a:p>
            <a:pPr lvl="0"/>
            <a:r>
              <a:rPr lang="en-GB" smtClean="0"/>
              <a:t>Subheading in black - Arial 20pt</a:t>
            </a:r>
          </a:p>
        </p:txBody>
      </p:sp>
      <p:sp>
        <p:nvSpPr>
          <p:cNvPr id="96260" name="Rectangle 4"/>
          <p:cNvSpPr>
            <a:spLocks noGrp="1" noChangeArrowheads="1"/>
          </p:cNvSpPr>
          <p:nvPr>
            <p:ph type="ftr" sz="quarter" idx="3"/>
          </p:nvPr>
        </p:nvSpPr>
        <p:spPr bwMode="auto">
          <a:xfrm>
            <a:off x="3573463" y="6884988"/>
            <a:ext cx="331311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ctr" defTabSz="796925">
              <a:defRPr sz="1100">
                <a:solidFill>
                  <a:schemeClr val="tx1"/>
                </a:solidFill>
              </a:defRPr>
            </a:lvl1pPr>
          </a:lstStyle>
          <a:p>
            <a:endParaRPr lang="en-GB"/>
          </a:p>
        </p:txBody>
      </p:sp>
      <p:sp>
        <p:nvSpPr>
          <p:cNvPr id="96261" name="Rectangle 5"/>
          <p:cNvSpPr>
            <a:spLocks noGrp="1" noChangeArrowheads="1"/>
          </p:cNvSpPr>
          <p:nvPr>
            <p:ph type="sldNum" sz="quarter" idx="4"/>
          </p:nvPr>
        </p:nvSpPr>
        <p:spPr bwMode="auto">
          <a:xfrm>
            <a:off x="7494588" y="6884988"/>
            <a:ext cx="244316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r" defTabSz="796925">
              <a:defRPr sz="1100">
                <a:solidFill>
                  <a:schemeClr val="tx1"/>
                </a:solidFill>
              </a:defRPr>
            </a:lvl1pPr>
          </a:lstStyle>
          <a:p>
            <a:fld id="{67129E96-417F-46CE-898C-84E4357D5B5C}" type="slidenum">
              <a:rPr lang="en-GB"/>
              <a:pPr/>
              <a:t>‹#›</a:t>
            </a:fld>
            <a:endParaRPr lang="en-GB"/>
          </a:p>
        </p:txBody>
      </p:sp>
      <p:pic>
        <p:nvPicPr>
          <p:cNvPr id="96262" name="Picture 6" descr="OUPowerPoint18mmShiel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28163" y="395288"/>
            <a:ext cx="744537" cy="895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796925" rtl="0" fontAlgn="base">
        <a:spcBef>
          <a:spcPct val="0"/>
        </a:spcBef>
        <a:spcAft>
          <a:spcPct val="0"/>
        </a:spcAft>
        <a:defRPr sz="5000">
          <a:solidFill>
            <a:schemeClr val="tx1"/>
          </a:solidFill>
          <a:latin typeface="+mj-lt"/>
          <a:ea typeface="+mj-ea"/>
          <a:cs typeface="+mj-cs"/>
        </a:defRPr>
      </a:lvl1pPr>
      <a:lvl2pPr algn="l" defTabSz="796925" rtl="0" fontAlgn="base">
        <a:spcBef>
          <a:spcPct val="0"/>
        </a:spcBef>
        <a:spcAft>
          <a:spcPct val="0"/>
        </a:spcAft>
        <a:defRPr sz="5000">
          <a:solidFill>
            <a:schemeClr val="tx1"/>
          </a:solidFill>
          <a:latin typeface="Arial" charset="0"/>
        </a:defRPr>
      </a:lvl2pPr>
      <a:lvl3pPr algn="l" defTabSz="796925" rtl="0" fontAlgn="base">
        <a:spcBef>
          <a:spcPct val="0"/>
        </a:spcBef>
        <a:spcAft>
          <a:spcPct val="0"/>
        </a:spcAft>
        <a:defRPr sz="5000">
          <a:solidFill>
            <a:schemeClr val="tx1"/>
          </a:solidFill>
          <a:latin typeface="Arial" charset="0"/>
        </a:defRPr>
      </a:lvl3pPr>
      <a:lvl4pPr algn="l" defTabSz="796925" rtl="0" fontAlgn="base">
        <a:spcBef>
          <a:spcPct val="0"/>
        </a:spcBef>
        <a:spcAft>
          <a:spcPct val="0"/>
        </a:spcAft>
        <a:defRPr sz="5000">
          <a:solidFill>
            <a:schemeClr val="tx1"/>
          </a:solidFill>
          <a:latin typeface="Arial" charset="0"/>
        </a:defRPr>
      </a:lvl4pPr>
      <a:lvl5pPr algn="l" defTabSz="796925" rtl="0" fontAlgn="base">
        <a:spcBef>
          <a:spcPct val="0"/>
        </a:spcBef>
        <a:spcAft>
          <a:spcPct val="0"/>
        </a:spcAft>
        <a:defRPr sz="5000">
          <a:solidFill>
            <a:schemeClr val="tx1"/>
          </a:solidFill>
          <a:latin typeface="Arial" charset="0"/>
        </a:defRPr>
      </a:lvl5pPr>
      <a:lvl6pPr marL="457200" algn="l" defTabSz="796925" rtl="0" fontAlgn="base">
        <a:spcBef>
          <a:spcPct val="0"/>
        </a:spcBef>
        <a:spcAft>
          <a:spcPct val="0"/>
        </a:spcAft>
        <a:defRPr sz="5000">
          <a:solidFill>
            <a:schemeClr val="tx1"/>
          </a:solidFill>
          <a:latin typeface="Arial" charset="0"/>
        </a:defRPr>
      </a:lvl6pPr>
      <a:lvl7pPr marL="914400" algn="l" defTabSz="796925" rtl="0" fontAlgn="base">
        <a:spcBef>
          <a:spcPct val="0"/>
        </a:spcBef>
        <a:spcAft>
          <a:spcPct val="0"/>
        </a:spcAft>
        <a:defRPr sz="5000">
          <a:solidFill>
            <a:schemeClr val="tx1"/>
          </a:solidFill>
          <a:latin typeface="Arial" charset="0"/>
        </a:defRPr>
      </a:lvl7pPr>
      <a:lvl8pPr marL="1371600" algn="l" defTabSz="796925" rtl="0" fontAlgn="base">
        <a:spcBef>
          <a:spcPct val="0"/>
        </a:spcBef>
        <a:spcAft>
          <a:spcPct val="0"/>
        </a:spcAft>
        <a:defRPr sz="5000">
          <a:solidFill>
            <a:schemeClr val="tx1"/>
          </a:solidFill>
          <a:latin typeface="Arial" charset="0"/>
        </a:defRPr>
      </a:lvl8pPr>
      <a:lvl9pPr marL="1828800" algn="l" defTabSz="796925" rtl="0" fontAlgn="base">
        <a:spcBef>
          <a:spcPct val="0"/>
        </a:spcBef>
        <a:spcAft>
          <a:spcPct val="0"/>
        </a:spcAft>
        <a:defRPr sz="5000">
          <a:solidFill>
            <a:schemeClr val="tx1"/>
          </a:solidFill>
          <a:latin typeface="Arial" charset="0"/>
        </a:defRPr>
      </a:lvl9pPr>
    </p:titleStyle>
    <p:bodyStyle>
      <a:lvl1pPr marL="298450" indent="-298450" algn="l" defTabSz="796925" rtl="0" fontAlgn="base">
        <a:spcBef>
          <a:spcPct val="20000"/>
        </a:spcBef>
        <a:spcAft>
          <a:spcPct val="0"/>
        </a:spcAft>
        <a:buClr>
          <a:srgbClr val="9FAA00"/>
        </a:buClr>
        <a:defRPr sz="2000">
          <a:solidFill>
            <a:schemeClr val="tx1"/>
          </a:solidFill>
          <a:latin typeface="+mn-lt"/>
          <a:ea typeface="+mn-ea"/>
          <a:cs typeface="+mn-cs"/>
        </a:defRPr>
      </a:lvl1pPr>
      <a:lvl2pPr marL="647700" indent="-249238" algn="l" defTabSz="796925" rtl="0" fontAlgn="base">
        <a:spcBef>
          <a:spcPct val="20000"/>
        </a:spcBef>
        <a:spcAft>
          <a:spcPct val="0"/>
        </a:spcAft>
        <a:defRPr sz="2800">
          <a:solidFill>
            <a:schemeClr val="tx1"/>
          </a:solidFill>
          <a:latin typeface="+mn-lt"/>
        </a:defRPr>
      </a:lvl2pPr>
      <a:lvl3pPr marL="993775" indent="-196850" algn="l" defTabSz="796925" rtl="0" fontAlgn="base">
        <a:spcBef>
          <a:spcPct val="20000"/>
        </a:spcBef>
        <a:spcAft>
          <a:spcPct val="0"/>
        </a:spcAft>
        <a:buClr>
          <a:srgbClr val="9FAA00"/>
        </a:buClr>
        <a:buChar char="•"/>
        <a:defRPr sz="2800">
          <a:solidFill>
            <a:schemeClr val="tx1"/>
          </a:solidFill>
          <a:latin typeface="+mn-lt"/>
        </a:defRPr>
      </a:lvl3pPr>
      <a:lvl4pPr marL="1392238" indent="-198438" algn="l" defTabSz="796925" rtl="0" fontAlgn="base">
        <a:spcBef>
          <a:spcPct val="20000"/>
        </a:spcBef>
        <a:spcAft>
          <a:spcPct val="0"/>
        </a:spcAft>
        <a:buChar char="–"/>
        <a:defRPr sz="2800">
          <a:solidFill>
            <a:schemeClr val="tx1"/>
          </a:solidFill>
          <a:latin typeface="+mn-lt"/>
        </a:defRPr>
      </a:lvl4pPr>
      <a:lvl5pPr marL="1787525" indent="-198438" algn="l" defTabSz="796925" rtl="0" fontAlgn="base">
        <a:spcBef>
          <a:spcPct val="20000"/>
        </a:spcBef>
        <a:spcAft>
          <a:spcPct val="0"/>
        </a:spcAft>
        <a:buChar char="»"/>
        <a:defRPr sz="2000">
          <a:solidFill>
            <a:schemeClr val="tx1"/>
          </a:solidFill>
          <a:latin typeface="+mn-lt"/>
        </a:defRPr>
      </a:lvl5pPr>
      <a:lvl6pPr marL="2244725" indent="-198438" algn="l" defTabSz="796925" rtl="0" fontAlgn="base">
        <a:spcBef>
          <a:spcPct val="20000"/>
        </a:spcBef>
        <a:spcAft>
          <a:spcPct val="0"/>
        </a:spcAft>
        <a:buChar char="»"/>
        <a:defRPr sz="2000">
          <a:solidFill>
            <a:schemeClr val="tx1"/>
          </a:solidFill>
          <a:latin typeface="+mn-lt"/>
        </a:defRPr>
      </a:lvl6pPr>
      <a:lvl7pPr marL="2701925" indent="-198438" algn="l" defTabSz="796925" rtl="0" fontAlgn="base">
        <a:spcBef>
          <a:spcPct val="20000"/>
        </a:spcBef>
        <a:spcAft>
          <a:spcPct val="0"/>
        </a:spcAft>
        <a:buChar char="»"/>
        <a:defRPr sz="2000">
          <a:solidFill>
            <a:schemeClr val="tx1"/>
          </a:solidFill>
          <a:latin typeface="+mn-lt"/>
        </a:defRPr>
      </a:lvl7pPr>
      <a:lvl8pPr marL="3159125" indent="-198438" algn="l" defTabSz="796925" rtl="0" fontAlgn="base">
        <a:spcBef>
          <a:spcPct val="20000"/>
        </a:spcBef>
        <a:spcAft>
          <a:spcPct val="0"/>
        </a:spcAft>
        <a:buChar char="»"/>
        <a:defRPr sz="2000">
          <a:solidFill>
            <a:schemeClr val="tx1"/>
          </a:solidFill>
          <a:latin typeface="+mn-lt"/>
        </a:defRPr>
      </a:lvl8pPr>
      <a:lvl9pPr marL="3616325" indent="-198438" algn="l" defTabSz="796925"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763714"/>
            <a:ext cx="9410700" cy="811212"/>
          </a:xfrm>
          <a:prstGeom prst="rect">
            <a:avLst/>
          </a:prstGeom>
          <a:noFill/>
          <a:ln w="9525">
            <a:noFill/>
            <a:miter lim="800000"/>
            <a:headEnd/>
            <a:tailEnd/>
          </a:ln>
        </p:spPr>
        <p:txBody>
          <a:bodyPr vert="horz" wrap="square" lIns="79192" tIns="39593" rIns="79192" bIns="39593" numCol="1" anchor="ctr" anchorCtr="0" compatLnSpc="1">
            <a:prstTxWarp prst="textNoShape">
              <a:avLst/>
            </a:prstTxWarp>
            <a:spAutoFit/>
          </a:bodyPr>
          <a:lstStyle/>
          <a:p>
            <a:pPr lvl="0"/>
            <a:r>
              <a:rPr lang="en-GB" smtClean="0"/>
              <a:t>Title in colour - Arial 48pt</a:t>
            </a:r>
          </a:p>
        </p:txBody>
      </p:sp>
      <p:sp>
        <p:nvSpPr>
          <p:cNvPr id="3075" name="Rectangle 3"/>
          <p:cNvSpPr>
            <a:spLocks noGrp="1" noChangeArrowheads="1"/>
          </p:cNvSpPr>
          <p:nvPr>
            <p:ph type="body" idx="1"/>
          </p:nvPr>
        </p:nvSpPr>
        <p:spPr bwMode="auto">
          <a:xfrm>
            <a:off x="250825" y="2733675"/>
            <a:ext cx="9410700" cy="2409825"/>
          </a:xfrm>
          <a:prstGeom prst="rect">
            <a:avLst/>
          </a:prstGeom>
          <a:noFill/>
          <a:ln w="9525">
            <a:noFill/>
            <a:miter lim="800000"/>
            <a:headEnd/>
            <a:tailEnd/>
          </a:ln>
        </p:spPr>
        <p:txBody>
          <a:bodyPr vert="horz" wrap="square" lIns="79192" tIns="39593" rIns="79192" bIns="39593" numCol="1" anchor="t" anchorCtr="0" compatLnSpc="1">
            <a:prstTxWarp prst="textNoShape">
              <a:avLst/>
            </a:prstTxWarp>
            <a:spAutoFit/>
          </a:bodyPr>
          <a:lstStyle/>
          <a:p>
            <a:pPr lvl="0"/>
            <a:r>
              <a:rPr lang="en-GB" smtClean="0"/>
              <a:t>Tabbed text information in black with bullet - Arial 20pt</a:t>
            </a:r>
          </a:p>
          <a:p>
            <a:pPr lvl="1"/>
            <a:r>
              <a:rPr lang="en-GB" smtClean="0"/>
              <a:t>Bullet point should be in the same colour as heading</a:t>
            </a:r>
          </a:p>
          <a:p>
            <a:pPr lvl="2"/>
            <a:r>
              <a:rPr lang="en-GB" smtClean="0"/>
              <a:t>Third level</a:t>
            </a:r>
          </a:p>
          <a:p>
            <a:pPr lvl="3"/>
            <a:r>
              <a:rPr lang="en-GB" smtClean="0"/>
              <a:t>Fourth level</a:t>
            </a:r>
          </a:p>
          <a:p>
            <a:pPr lvl="4"/>
            <a:r>
              <a:rPr lang="en-GB" smtClean="0"/>
              <a:t>Fifth level</a:t>
            </a:r>
          </a:p>
        </p:txBody>
      </p:sp>
      <p:sp>
        <p:nvSpPr>
          <p:cNvPr id="93188" name="Rectangle 4"/>
          <p:cNvSpPr>
            <a:spLocks noGrp="1" noChangeArrowheads="1"/>
          </p:cNvSpPr>
          <p:nvPr>
            <p:ph type="ftr" sz="quarter" idx="3"/>
          </p:nvPr>
        </p:nvSpPr>
        <p:spPr bwMode="auto">
          <a:xfrm>
            <a:off x="3573463" y="6885014"/>
            <a:ext cx="3313112" cy="525461"/>
          </a:xfrm>
          <a:prstGeom prst="rect">
            <a:avLst/>
          </a:prstGeom>
          <a:noFill/>
          <a:ln>
            <a:noFill/>
          </a:ln>
          <a:effectLst/>
          <a:extLst/>
        </p:spPr>
        <p:txBody>
          <a:bodyPr vert="horz" wrap="square" lIns="79192" tIns="39593" rIns="79192" bIns="39593" numCol="1" anchor="t" anchorCtr="0" compatLnSpc="1">
            <a:prstTxWarp prst="textNoShape">
              <a:avLst/>
            </a:prstTxWarp>
          </a:bodyPr>
          <a:lstStyle>
            <a:lvl1pPr algn="ctr">
              <a:defRPr sz="1100">
                <a:solidFill>
                  <a:schemeClr val="tx1"/>
                </a:solidFill>
              </a:defRPr>
            </a:lvl1pPr>
          </a:lstStyle>
          <a:p>
            <a:pPr>
              <a:defRPr/>
            </a:pPr>
            <a:endParaRPr lang="en-US">
              <a:solidFill>
                <a:srgbClr val="000000"/>
              </a:solidFill>
              <a:latin typeface="Arial" pitchFamily="34" charset="0"/>
              <a:cs typeface="Arial" pitchFamily="34" charset="0"/>
            </a:endParaRPr>
          </a:p>
        </p:txBody>
      </p:sp>
      <p:sp>
        <p:nvSpPr>
          <p:cNvPr id="93189" name="Rectangle 5"/>
          <p:cNvSpPr>
            <a:spLocks noGrp="1" noChangeArrowheads="1"/>
          </p:cNvSpPr>
          <p:nvPr>
            <p:ph type="sldNum" sz="quarter" idx="4"/>
          </p:nvPr>
        </p:nvSpPr>
        <p:spPr bwMode="auto">
          <a:xfrm>
            <a:off x="7494588" y="6885014"/>
            <a:ext cx="2443162" cy="525461"/>
          </a:xfrm>
          <a:prstGeom prst="rect">
            <a:avLst/>
          </a:prstGeom>
          <a:noFill/>
          <a:ln>
            <a:noFill/>
          </a:ln>
          <a:effectLst/>
          <a:extLst/>
        </p:spPr>
        <p:txBody>
          <a:bodyPr vert="horz" wrap="square" lIns="79192" tIns="39593" rIns="79192" bIns="39593" numCol="1" anchor="t" anchorCtr="0" compatLnSpc="1">
            <a:prstTxWarp prst="textNoShape">
              <a:avLst/>
            </a:prstTxWarp>
          </a:bodyPr>
          <a:lstStyle>
            <a:lvl1pPr algn="r">
              <a:defRPr sz="1100">
                <a:solidFill>
                  <a:schemeClr val="tx1"/>
                </a:solidFill>
              </a:defRPr>
            </a:lvl1pPr>
          </a:lstStyle>
          <a:p>
            <a:pPr>
              <a:defRPr/>
            </a:pPr>
            <a:fld id="{3BC85EC2-CD2A-4500-96C5-9C52F622C68A}" type="slidenum">
              <a:rPr lang="en-GB">
                <a:solidFill>
                  <a:srgbClr val="000000"/>
                </a:solidFill>
                <a:latin typeface="Arial" pitchFamily="34" charset="0"/>
                <a:cs typeface="Arial" pitchFamily="34" charset="0"/>
              </a:rPr>
              <a:pPr>
                <a:defRPr/>
              </a:pPr>
              <a:t>‹#›</a:t>
            </a:fld>
            <a:endParaRPr lang="en-GB">
              <a:solidFill>
                <a:srgbClr val="000000"/>
              </a:solidFill>
              <a:latin typeface="Arial" pitchFamily="34" charset="0"/>
              <a:cs typeface="Arial" pitchFamily="34" charset="0"/>
            </a:endParaRPr>
          </a:p>
        </p:txBody>
      </p:sp>
      <p:pic>
        <p:nvPicPr>
          <p:cNvPr id="3078" name="Picture 6" descr="OUPowerPoint18mmShield"/>
          <p:cNvPicPr>
            <a:picLocks noChangeAspect="1" noChangeArrowheads="1"/>
          </p:cNvPicPr>
          <p:nvPr/>
        </p:nvPicPr>
        <p:blipFill>
          <a:blip r:embed="rId13" cstate="print"/>
          <a:srcRect/>
          <a:stretch>
            <a:fillRect/>
          </a:stretch>
        </p:blipFill>
        <p:spPr bwMode="auto">
          <a:xfrm>
            <a:off x="9428164" y="395290"/>
            <a:ext cx="744536" cy="895350"/>
          </a:xfrm>
          <a:prstGeom prst="rect">
            <a:avLst/>
          </a:prstGeom>
          <a:noFill/>
          <a:ln w="9525">
            <a:noFill/>
            <a:miter lim="800000"/>
            <a:headEnd/>
            <a:tailEnd/>
          </a:ln>
        </p:spPr>
      </p:pic>
    </p:spTree>
    <p:extLst>
      <p:ext uri="{BB962C8B-B14F-4D97-AF65-F5344CB8AC3E}">
        <p14:creationId xmlns:p14="http://schemas.microsoft.com/office/powerpoint/2010/main" val="1262800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794446" rtl="0" eaLnBrk="0" fontAlgn="base" hangingPunct="0">
        <a:spcBef>
          <a:spcPct val="0"/>
        </a:spcBef>
        <a:spcAft>
          <a:spcPct val="0"/>
        </a:spcAft>
        <a:defRPr sz="4800">
          <a:solidFill>
            <a:srgbClr val="9FAA00"/>
          </a:solidFill>
          <a:latin typeface="+mj-lt"/>
          <a:ea typeface="+mj-ea"/>
          <a:cs typeface="+mj-cs"/>
        </a:defRPr>
      </a:lvl1pPr>
      <a:lvl2pPr algn="l" defTabSz="794446" rtl="0" eaLnBrk="0" fontAlgn="base" hangingPunct="0">
        <a:spcBef>
          <a:spcPct val="0"/>
        </a:spcBef>
        <a:spcAft>
          <a:spcPct val="0"/>
        </a:spcAft>
        <a:defRPr sz="4800">
          <a:solidFill>
            <a:srgbClr val="9FAA00"/>
          </a:solidFill>
          <a:latin typeface="Arial" charset="0"/>
        </a:defRPr>
      </a:lvl2pPr>
      <a:lvl3pPr algn="l" defTabSz="794446" rtl="0" eaLnBrk="0" fontAlgn="base" hangingPunct="0">
        <a:spcBef>
          <a:spcPct val="0"/>
        </a:spcBef>
        <a:spcAft>
          <a:spcPct val="0"/>
        </a:spcAft>
        <a:defRPr sz="4800">
          <a:solidFill>
            <a:srgbClr val="9FAA00"/>
          </a:solidFill>
          <a:latin typeface="Arial" charset="0"/>
        </a:defRPr>
      </a:lvl3pPr>
      <a:lvl4pPr algn="l" defTabSz="794446" rtl="0" eaLnBrk="0" fontAlgn="base" hangingPunct="0">
        <a:spcBef>
          <a:spcPct val="0"/>
        </a:spcBef>
        <a:spcAft>
          <a:spcPct val="0"/>
        </a:spcAft>
        <a:defRPr sz="4800">
          <a:solidFill>
            <a:srgbClr val="9FAA00"/>
          </a:solidFill>
          <a:latin typeface="Arial" charset="0"/>
        </a:defRPr>
      </a:lvl4pPr>
      <a:lvl5pPr algn="l" defTabSz="794446" rtl="0" eaLnBrk="0" fontAlgn="base" hangingPunct="0">
        <a:spcBef>
          <a:spcPct val="0"/>
        </a:spcBef>
        <a:spcAft>
          <a:spcPct val="0"/>
        </a:spcAft>
        <a:defRPr sz="4800">
          <a:solidFill>
            <a:srgbClr val="9FAA00"/>
          </a:solidFill>
          <a:latin typeface="Arial" charset="0"/>
        </a:defRPr>
      </a:lvl5pPr>
      <a:lvl6pPr marL="455773" algn="l" defTabSz="794446" rtl="0" fontAlgn="base">
        <a:spcBef>
          <a:spcPct val="0"/>
        </a:spcBef>
        <a:spcAft>
          <a:spcPct val="0"/>
        </a:spcAft>
        <a:defRPr sz="4800">
          <a:solidFill>
            <a:srgbClr val="9FAA00"/>
          </a:solidFill>
          <a:latin typeface="Arial" charset="0"/>
        </a:defRPr>
      </a:lvl6pPr>
      <a:lvl7pPr marL="911540" algn="l" defTabSz="794446" rtl="0" fontAlgn="base">
        <a:spcBef>
          <a:spcPct val="0"/>
        </a:spcBef>
        <a:spcAft>
          <a:spcPct val="0"/>
        </a:spcAft>
        <a:defRPr sz="4800">
          <a:solidFill>
            <a:srgbClr val="9FAA00"/>
          </a:solidFill>
          <a:latin typeface="Arial" charset="0"/>
        </a:defRPr>
      </a:lvl7pPr>
      <a:lvl8pPr marL="1367320" algn="l" defTabSz="794446" rtl="0" fontAlgn="base">
        <a:spcBef>
          <a:spcPct val="0"/>
        </a:spcBef>
        <a:spcAft>
          <a:spcPct val="0"/>
        </a:spcAft>
        <a:defRPr sz="4800">
          <a:solidFill>
            <a:srgbClr val="9FAA00"/>
          </a:solidFill>
          <a:latin typeface="Arial" charset="0"/>
        </a:defRPr>
      </a:lvl8pPr>
      <a:lvl9pPr marL="1823095" algn="l" defTabSz="794446" rtl="0" fontAlgn="base">
        <a:spcBef>
          <a:spcPct val="0"/>
        </a:spcBef>
        <a:spcAft>
          <a:spcPct val="0"/>
        </a:spcAft>
        <a:defRPr sz="4800">
          <a:solidFill>
            <a:srgbClr val="9FAA00"/>
          </a:solidFill>
          <a:latin typeface="Arial" charset="0"/>
        </a:defRPr>
      </a:lvl9pPr>
    </p:titleStyle>
    <p:bodyStyle>
      <a:lvl1pPr marL="297518" indent="-297518" algn="l" defTabSz="794446" rtl="0" eaLnBrk="0" fontAlgn="base" hangingPunct="0">
        <a:spcBef>
          <a:spcPct val="20000"/>
        </a:spcBef>
        <a:spcAft>
          <a:spcPct val="0"/>
        </a:spcAft>
        <a:buClr>
          <a:srgbClr val="9FAA00"/>
        </a:buClr>
        <a:buChar char="•"/>
        <a:defRPr sz="2800">
          <a:solidFill>
            <a:schemeClr val="tx1"/>
          </a:solidFill>
          <a:latin typeface="+mn-lt"/>
          <a:ea typeface="+mn-ea"/>
          <a:cs typeface="+mn-cs"/>
        </a:defRPr>
      </a:lvl1pPr>
      <a:lvl2pPr marL="645681" indent="-248460" algn="l" defTabSz="794446" rtl="0" eaLnBrk="0" fontAlgn="base" hangingPunct="0">
        <a:spcBef>
          <a:spcPct val="20000"/>
        </a:spcBef>
        <a:spcAft>
          <a:spcPct val="0"/>
        </a:spcAft>
        <a:buChar char="–"/>
        <a:defRPr sz="2800">
          <a:solidFill>
            <a:schemeClr val="tx1"/>
          </a:solidFill>
          <a:latin typeface="+mn-lt"/>
        </a:defRPr>
      </a:lvl2pPr>
      <a:lvl3pPr marL="990682" indent="-196231" algn="l" defTabSz="794446" rtl="0" eaLnBrk="0" fontAlgn="base" hangingPunct="0">
        <a:spcBef>
          <a:spcPct val="20000"/>
        </a:spcBef>
        <a:spcAft>
          <a:spcPct val="0"/>
        </a:spcAft>
        <a:buClr>
          <a:srgbClr val="9FAA00"/>
        </a:buClr>
        <a:buChar char="•"/>
        <a:defRPr sz="2800">
          <a:solidFill>
            <a:schemeClr val="tx1"/>
          </a:solidFill>
          <a:latin typeface="+mn-lt"/>
        </a:defRPr>
      </a:lvl3pPr>
      <a:lvl4pPr marL="1387897" indent="-197819" algn="l" defTabSz="794446" rtl="0" eaLnBrk="0" fontAlgn="base" hangingPunct="0">
        <a:spcBef>
          <a:spcPct val="20000"/>
        </a:spcBef>
        <a:spcAft>
          <a:spcPct val="0"/>
        </a:spcAft>
        <a:buChar char="–"/>
        <a:defRPr sz="2800">
          <a:solidFill>
            <a:schemeClr val="tx1"/>
          </a:solidFill>
          <a:latin typeface="+mn-lt"/>
        </a:defRPr>
      </a:lvl4pPr>
      <a:lvl5pPr marL="1781952" indent="-197819" algn="l" defTabSz="794446" rtl="0" eaLnBrk="0" fontAlgn="base" hangingPunct="0">
        <a:spcBef>
          <a:spcPct val="20000"/>
        </a:spcBef>
        <a:spcAft>
          <a:spcPct val="0"/>
        </a:spcAft>
        <a:buChar char="»"/>
        <a:defRPr sz="2000">
          <a:solidFill>
            <a:schemeClr val="tx1"/>
          </a:solidFill>
          <a:latin typeface="+mn-lt"/>
        </a:defRPr>
      </a:lvl5pPr>
      <a:lvl6pPr marL="2237727" indent="-197819" algn="l" defTabSz="794446" rtl="0" fontAlgn="base">
        <a:spcBef>
          <a:spcPct val="20000"/>
        </a:spcBef>
        <a:spcAft>
          <a:spcPct val="0"/>
        </a:spcAft>
        <a:buChar char="»"/>
        <a:defRPr sz="2000">
          <a:solidFill>
            <a:schemeClr val="tx1"/>
          </a:solidFill>
          <a:latin typeface="+mn-lt"/>
        </a:defRPr>
      </a:lvl6pPr>
      <a:lvl7pPr marL="2693504" indent="-197819" algn="l" defTabSz="794446" rtl="0" fontAlgn="base">
        <a:spcBef>
          <a:spcPct val="20000"/>
        </a:spcBef>
        <a:spcAft>
          <a:spcPct val="0"/>
        </a:spcAft>
        <a:buChar char="»"/>
        <a:defRPr sz="2000">
          <a:solidFill>
            <a:schemeClr val="tx1"/>
          </a:solidFill>
          <a:latin typeface="+mn-lt"/>
        </a:defRPr>
      </a:lvl7pPr>
      <a:lvl8pPr marL="3149274" indent="-197819" algn="l" defTabSz="794446" rtl="0" fontAlgn="base">
        <a:spcBef>
          <a:spcPct val="20000"/>
        </a:spcBef>
        <a:spcAft>
          <a:spcPct val="0"/>
        </a:spcAft>
        <a:buChar char="»"/>
        <a:defRPr sz="2000">
          <a:solidFill>
            <a:schemeClr val="tx1"/>
          </a:solidFill>
          <a:latin typeface="+mn-lt"/>
        </a:defRPr>
      </a:lvl8pPr>
      <a:lvl9pPr marL="3605040" indent="-197819" algn="l" defTabSz="794446" rtl="0" fontAlgn="base">
        <a:spcBef>
          <a:spcPct val="20000"/>
        </a:spcBef>
        <a:spcAft>
          <a:spcPct val="0"/>
        </a:spcAft>
        <a:buChar char="»"/>
        <a:defRPr sz="2000">
          <a:solidFill>
            <a:schemeClr val="tx1"/>
          </a:solidFill>
          <a:latin typeface="+mn-lt"/>
        </a:defRPr>
      </a:lvl9pPr>
    </p:bodyStyle>
    <p:otherStyle>
      <a:defPPr>
        <a:defRPr lang="en-US"/>
      </a:defPPr>
      <a:lvl1pPr marL="0" algn="l" defTabSz="911540" rtl="0" eaLnBrk="1" latinLnBrk="0" hangingPunct="1">
        <a:defRPr sz="1800" kern="1200">
          <a:solidFill>
            <a:schemeClr val="tx1"/>
          </a:solidFill>
          <a:latin typeface="+mn-lt"/>
          <a:ea typeface="+mn-ea"/>
          <a:cs typeface="+mn-cs"/>
        </a:defRPr>
      </a:lvl1pPr>
      <a:lvl2pPr marL="455773" algn="l" defTabSz="911540" rtl="0" eaLnBrk="1" latinLnBrk="0" hangingPunct="1">
        <a:defRPr sz="1800" kern="1200">
          <a:solidFill>
            <a:schemeClr val="tx1"/>
          </a:solidFill>
          <a:latin typeface="+mn-lt"/>
          <a:ea typeface="+mn-ea"/>
          <a:cs typeface="+mn-cs"/>
        </a:defRPr>
      </a:lvl2pPr>
      <a:lvl3pPr marL="911540" algn="l" defTabSz="911540" rtl="0" eaLnBrk="1" latinLnBrk="0" hangingPunct="1">
        <a:defRPr sz="1800" kern="1200">
          <a:solidFill>
            <a:schemeClr val="tx1"/>
          </a:solidFill>
          <a:latin typeface="+mn-lt"/>
          <a:ea typeface="+mn-ea"/>
          <a:cs typeface="+mn-cs"/>
        </a:defRPr>
      </a:lvl3pPr>
      <a:lvl4pPr marL="1367320" algn="l" defTabSz="911540" rtl="0" eaLnBrk="1" latinLnBrk="0" hangingPunct="1">
        <a:defRPr sz="1800" kern="1200">
          <a:solidFill>
            <a:schemeClr val="tx1"/>
          </a:solidFill>
          <a:latin typeface="+mn-lt"/>
          <a:ea typeface="+mn-ea"/>
          <a:cs typeface="+mn-cs"/>
        </a:defRPr>
      </a:lvl4pPr>
      <a:lvl5pPr marL="1823095" algn="l" defTabSz="911540" rtl="0" eaLnBrk="1" latinLnBrk="0" hangingPunct="1">
        <a:defRPr sz="1800" kern="1200">
          <a:solidFill>
            <a:schemeClr val="tx1"/>
          </a:solidFill>
          <a:latin typeface="+mn-lt"/>
          <a:ea typeface="+mn-ea"/>
          <a:cs typeface="+mn-cs"/>
        </a:defRPr>
      </a:lvl5pPr>
      <a:lvl6pPr marL="2278868" algn="l" defTabSz="911540" rtl="0" eaLnBrk="1" latinLnBrk="0" hangingPunct="1">
        <a:defRPr sz="1800" kern="1200">
          <a:solidFill>
            <a:schemeClr val="tx1"/>
          </a:solidFill>
          <a:latin typeface="+mn-lt"/>
          <a:ea typeface="+mn-ea"/>
          <a:cs typeface="+mn-cs"/>
        </a:defRPr>
      </a:lvl6pPr>
      <a:lvl7pPr marL="2734644" algn="l" defTabSz="911540" rtl="0" eaLnBrk="1" latinLnBrk="0" hangingPunct="1">
        <a:defRPr sz="1800" kern="1200">
          <a:solidFill>
            <a:schemeClr val="tx1"/>
          </a:solidFill>
          <a:latin typeface="+mn-lt"/>
          <a:ea typeface="+mn-ea"/>
          <a:cs typeface="+mn-cs"/>
        </a:defRPr>
      </a:lvl7pPr>
      <a:lvl8pPr marL="3190418" algn="l" defTabSz="911540" rtl="0" eaLnBrk="1" latinLnBrk="0" hangingPunct="1">
        <a:defRPr sz="1800" kern="1200">
          <a:solidFill>
            <a:schemeClr val="tx1"/>
          </a:solidFill>
          <a:latin typeface="+mn-lt"/>
          <a:ea typeface="+mn-ea"/>
          <a:cs typeface="+mn-cs"/>
        </a:defRPr>
      </a:lvl8pPr>
      <a:lvl9pPr marL="3646191" algn="l" defTabSz="91154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250825" y="1763713"/>
            <a:ext cx="9410700"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ctr" anchorCtr="0" compatLnSpc="1">
            <a:prstTxWarp prst="textNoShape">
              <a:avLst/>
            </a:prstTxWarp>
            <a:spAutoFit/>
          </a:bodyPr>
          <a:lstStyle/>
          <a:p>
            <a:pPr lvl="0"/>
            <a:r>
              <a:rPr lang="en-GB" smtClean="0"/>
              <a:t>Title in colour - Arial 48pt</a:t>
            </a:r>
          </a:p>
        </p:txBody>
      </p:sp>
      <p:sp>
        <p:nvSpPr>
          <p:cNvPr id="93187" name="Rectangle 3"/>
          <p:cNvSpPr>
            <a:spLocks noGrp="1" noChangeArrowheads="1"/>
          </p:cNvSpPr>
          <p:nvPr>
            <p:ph type="body" idx="1"/>
          </p:nvPr>
        </p:nvSpPr>
        <p:spPr bwMode="auto">
          <a:xfrm>
            <a:off x="250825" y="2733675"/>
            <a:ext cx="9410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spAutoFit/>
          </a:bodyPr>
          <a:lstStyle/>
          <a:p>
            <a:pPr lvl="0"/>
            <a:r>
              <a:rPr lang="en-GB" smtClean="0"/>
              <a:t>Tabbed text information in black with bullet - Arial 20pt</a:t>
            </a:r>
          </a:p>
          <a:p>
            <a:pPr lvl="1"/>
            <a:r>
              <a:rPr lang="en-GB" smtClean="0"/>
              <a:t>Bullet point should be in the same colour as heading</a:t>
            </a:r>
          </a:p>
          <a:p>
            <a:pPr lvl="2"/>
            <a:r>
              <a:rPr lang="en-GB" smtClean="0"/>
              <a:t>Third level</a:t>
            </a:r>
          </a:p>
          <a:p>
            <a:pPr lvl="3"/>
            <a:r>
              <a:rPr lang="en-GB" smtClean="0"/>
              <a:t>Fourth level</a:t>
            </a:r>
          </a:p>
          <a:p>
            <a:pPr lvl="4"/>
            <a:r>
              <a:rPr lang="en-GB" smtClean="0"/>
              <a:t>Fifth level</a:t>
            </a:r>
          </a:p>
        </p:txBody>
      </p:sp>
      <p:sp>
        <p:nvSpPr>
          <p:cNvPr id="93188" name="Rectangle 4"/>
          <p:cNvSpPr>
            <a:spLocks noGrp="1" noChangeArrowheads="1"/>
          </p:cNvSpPr>
          <p:nvPr>
            <p:ph type="ftr" sz="quarter" idx="3"/>
          </p:nvPr>
        </p:nvSpPr>
        <p:spPr bwMode="auto">
          <a:xfrm>
            <a:off x="3573463" y="6884988"/>
            <a:ext cx="331311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ctr" defTabSz="796925">
              <a:defRPr sz="1100">
                <a:solidFill>
                  <a:schemeClr val="tx1"/>
                </a:solidFill>
              </a:defRPr>
            </a:lvl1pPr>
          </a:lstStyle>
          <a:p>
            <a:endParaRPr lang="en-GB">
              <a:solidFill>
                <a:srgbClr val="000000"/>
              </a:solidFill>
            </a:endParaRPr>
          </a:p>
        </p:txBody>
      </p:sp>
      <p:sp>
        <p:nvSpPr>
          <p:cNvPr id="93189" name="Rectangle 5"/>
          <p:cNvSpPr>
            <a:spLocks noGrp="1" noChangeArrowheads="1"/>
          </p:cNvSpPr>
          <p:nvPr>
            <p:ph type="sldNum" sz="quarter" idx="4"/>
          </p:nvPr>
        </p:nvSpPr>
        <p:spPr bwMode="auto">
          <a:xfrm>
            <a:off x="7494588" y="6884988"/>
            <a:ext cx="244316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r" defTabSz="796925">
              <a:defRPr sz="1100">
                <a:solidFill>
                  <a:schemeClr val="tx1"/>
                </a:solidFill>
              </a:defRPr>
            </a:lvl1pPr>
          </a:lstStyle>
          <a:p>
            <a:fld id="{61D119A8-D641-4946-81BD-54177F50F7A2}" type="slidenum">
              <a:rPr lang="en-GB">
                <a:solidFill>
                  <a:srgbClr val="000000"/>
                </a:solidFill>
              </a:rPr>
              <a:pPr/>
              <a:t>‹#›</a:t>
            </a:fld>
            <a:endParaRPr lang="en-GB">
              <a:solidFill>
                <a:srgbClr val="000000"/>
              </a:solidFill>
            </a:endParaRPr>
          </a:p>
        </p:txBody>
      </p:sp>
      <p:pic>
        <p:nvPicPr>
          <p:cNvPr id="93190" name="Picture 6" descr="OUPowerPoint18mmShiel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28163" y="395288"/>
            <a:ext cx="744537" cy="89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4430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796925" rtl="0" fontAlgn="base">
        <a:spcBef>
          <a:spcPct val="0"/>
        </a:spcBef>
        <a:spcAft>
          <a:spcPct val="0"/>
        </a:spcAft>
        <a:defRPr sz="4800">
          <a:solidFill>
            <a:srgbClr val="9FAA00"/>
          </a:solidFill>
          <a:latin typeface="+mj-lt"/>
          <a:ea typeface="+mj-ea"/>
          <a:cs typeface="+mj-cs"/>
        </a:defRPr>
      </a:lvl1pPr>
      <a:lvl2pPr algn="l" defTabSz="796925" rtl="0" fontAlgn="base">
        <a:spcBef>
          <a:spcPct val="0"/>
        </a:spcBef>
        <a:spcAft>
          <a:spcPct val="0"/>
        </a:spcAft>
        <a:defRPr sz="4800">
          <a:solidFill>
            <a:srgbClr val="9FAA00"/>
          </a:solidFill>
          <a:latin typeface="Arial" charset="0"/>
        </a:defRPr>
      </a:lvl2pPr>
      <a:lvl3pPr algn="l" defTabSz="796925" rtl="0" fontAlgn="base">
        <a:spcBef>
          <a:spcPct val="0"/>
        </a:spcBef>
        <a:spcAft>
          <a:spcPct val="0"/>
        </a:spcAft>
        <a:defRPr sz="4800">
          <a:solidFill>
            <a:srgbClr val="9FAA00"/>
          </a:solidFill>
          <a:latin typeface="Arial" charset="0"/>
        </a:defRPr>
      </a:lvl3pPr>
      <a:lvl4pPr algn="l" defTabSz="796925" rtl="0" fontAlgn="base">
        <a:spcBef>
          <a:spcPct val="0"/>
        </a:spcBef>
        <a:spcAft>
          <a:spcPct val="0"/>
        </a:spcAft>
        <a:defRPr sz="4800">
          <a:solidFill>
            <a:srgbClr val="9FAA00"/>
          </a:solidFill>
          <a:latin typeface="Arial" charset="0"/>
        </a:defRPr>
      </a:lvl4pPr>
      <a:lvl5pPr algn="l" defTabSz="796925" rtl="0" fontAlgn="base">
        <a:spcBef>
          <a:spcPct val="0"/>
        </a:spcBef>
        <a:spcAft>
          <a:spcPct val="0"/>
        </a:spcAft>
        <a:defRPr sz="4800">
          <a:solidFill>
            <a:srgbClr val="9FAA00"/>
          </a:solidFill>
          <a:latin typeface="Arial" charset="0"/>
        </a:defRPr>
      </a:lvl5pPr>
      <a:lvl6pPr marL="457200" algn="l" defTabSz="796925" rtl="0" fontAlgn="base">
        <a:spcBef>
          <a:spcPct val="0"/>
        </a:spcBef>
        <a:spcAft>
          <a:spcPct val="0"/>
        </a:spcAft>
        <a:defRPr sz="4800">
          <a:solidFill>
            <a:srgbClr val="9FAA00"/>
          </a:solidFill>
          <a:latin typeface="Arial" charset="0"/>
        </a:defRPr>
      </a:lvl6pPr>
      <a:lvl7pPr marL="914400" algn="l" defTabSz="796925" rtl="0" fontAlgn="base">
        <a:spcBef>
          <a:spcPct val="0"/>
        </a:spcBef>
        <a:spcAft>
          <a:spcPct val="0"/>
        </a:spcAft>
        <a:defRPr sz="4800">
          <a:solidFill>
            <a:srgbClr val="9FAA00"/>
          </a:solidFill>
          <a:latin typeface="Arial" charset="0"/>
        </a:defRPr>
      </a:lvl7pPr>
      <a:lvl8pPr marL="1371600" algn="l" defTabSz="796925" rtl="0" fontAlgn="base">
        <a:spcBef>
          <a:spcPct val="0"/>
        </a:spcBef>
        <a:spcAft>
          <a:spcPct val="0"/>
        </a:spcAft>
        <a:defRPr sz="4800">
          <a:solidFill>
            <a:srgbClr val="9FAA00"/>
          </a:solidFill>
          <a:latin typeface="Arial" charset="0"/>
        </a:defRPr>
      </a:lvl8pPr>
      <a:lvl9pPr marL="1828800" algn="l" defTabSz="796925" rtl="0" fontAlgn="base">
        <a:spcBef>
          <a:spcPct val="0"/>
        </a:spcBef>
        <a:spcAft>
          <a:spcPct val="0"/>
        </a:spcAft>
        <a:defRPr sz="4800">
          <a:solidFill>
            <a:srgbClr val="9FAA00"/>
          </a:solidFill>
          <a:latin typeface="Arial" charset="0"/>
        </a:defRPr>
      </a:lvl9pPr>
    </p:titleStyle>
    <p:bodyStyle>
      <a:lvl1pPr marL="298450" indent="-298450" algn="l" defTabSz="796925" rtl="0" fontAlgn="base">
        <a:spcBef>
          <a:spcPct val="20000"/>
        </a:spcBef>
        <a:spcAft>
          <a:spcPct val="0"/>
        </a:spcAft>
        <a:buClr>
          <a:srgbClr val="9FAA00"/>
        </a:buClr>
        <a:buChar char="•"/>
        <a:defRPr sz="2800">
          <a:solidFill>
            <a:schemeClr val="tx1"/>
          </a:solidFill>
          <a:latin typeface="+mn-lt"/>
          <a:ea typeface="+mn-ea"/>
          <a:cs typeface="+mn-cs"/>
        </a:defRPr>
      </a:lvl1pPr>
      <a:lvl2pPr marL="647700" indent="-249238" algn="l" defTabSz="796925" rtl="0" fontAlgn="base">
        <a:spcBef>
          <a:spcPct val="20000"/>
        </a:spcBef>
        <a:spcAft>
          <a:spcPct val="0"/>
        </a:spcAft>
        <a:buChar char="–"/>
        <a:defRPr sz="2800">
          <a:solidFill>
            <a:schemeClr val="tx1"/>
          </a:solidFill>
          <a:latin typeface="+mn-lt"/>
        </a:defRPr>
      </a:lvl2pPr>
      <a:lvl3pPr marL="993775" indent="-196850" algn="l" defTabSz="796925" rtl="0" fontAlgn="base">
        <a:spcBef>
          <a:spcPct val="20000"/>
        </a:spcBef>
        <a:spcAft>
          <a:spcPct val="0"/>
        </a:spcAft>
        <a:buClr>
          <a:srgbClr val="9FAA00"/>
        </a:buClr>
        <a:buChar char="•"/>
        <a:defRPr sz="2800">
          <a:solidFill>
            <a:schemeClr val="tx1"/>
          </a:solidFill>
          <a:latin typeface="+mn-lt"/>
        </a:defRPr>
      </a:lvl3pPr>
      <a:lvl4pPr marL="1392238" indent="-198438" algn="l" defTabSz="796925" rtl="0" fontAlgn="base">
        <a:spcBef>
          <a:spcPct val="20000"/>
        </a:spcBef>
        <a:spcAft>
          <a:spcPct val="0"/>
        </a:spcAft>
        <a:buChar char="–"/>
        <a:defRPr sz="2800">
          <a:solidFill>
            <a:schemeClr val="tx1"/>
          </a:solidFill>
          <a:latin typeface="+mn-lt"/>
        </a:defRPr>
      </a:lvl4pPr>
      <a:lvl5pPr marL="1787525" indent="-198438" algn="l" defTabSz="796925" rtl="0" fontAlgn="base">
        <a:spcBef>
          <a:spcPct val="20000"/>
        </a:spcBef>
        <a:spcAft>
          <a:spcPct val="0"/>
        </a:spcAft>
        <a:buChar char="»"/>
        <a:defRPr sz="2000">
          <a:solidFill>
            <a:schemeClr val="tx1"/>
          </a:solidFill>
          <a:latin typeface="+mn-lt"/>
        </a:defRPr>
      </a:lvl5pPr>
      <a:lvl6pPr marL="2244725" indent="-198438" algn="l" defTabSz="796925" rtl="0" fontAlgn="base">
        <a:spcBef>
          <a:spcPct val="20000"/>
        </a:spcBef>
        <a:spcAft>
          <a:spcPct val="0"/>
        </a:spcAft>
        <a:buChar char="»"/>
        <a:defRPr sz="2000">
          <a:solidFill>
            <a:schemeClr val="tx1"/>
          </a:solidFill>
          <a:latin typeface="+mn-lt"/>
        </a:defRPr>
      </a:lvl6pPr>
      <a:lvl7pPr marL="2701925" indent="-198438" algn="l" defTabSz="796925" rtl="0" fontAlgn="base">
        <a:spcBef>
          <a:spcPct val="20000"/>
        </a:spcBef>
        <a:spcAft>
          <a:spcPct val="0"/>
        </a:spcAft>
        <a:buChar char="»"/>
        <a:defRPr sz="2000">
          <a:solidFill>
            <a:schemeClr val="tx1"/>
          </a:solidFill>
          <a:latin typeface="+mn-lt"/>
        </a:defRPr>
      </a:lvl7pPr>
      <a:lvl8pPr marL="3159125" indent="-198438" algn="l" defTabSz="796925" rtl="0" fontAlgn="base">
        <a:spcBef>
          <a:spcPct val="20000"/>
        </a:spcBef>
        <a:spcAft>
          <a:spcPct val="0"/>
        </a:spcAft>
        <a:buChar char="»"/>
        <a:defRPr sz="2000">
          <a:solidFill>
            <a:schemeClr val="tx1"/>
          </a:solidFill>
          <a:latin typeface="+mn-lt"/>
        </a:defRPr>
      </a:lvl8pPr>
      <a:lvl9pPr marL="3616325" indent="-198438" algn="l" defTabSz="796925"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dx.doi.org/10.1109/TITS.2014.2302358"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81" y="5335016"/>
            <a:ext cx="5114274" cy="2196456"/>
          </a:xfrm>
          <a:prstGeom prst="rect">
            <a:avLst/>
          </a:prstGeom>
        </p:spPr>
      </p:pic>
      <p:sp>
        <p:nvSpPr>
          <p:cNvPr id="2" name="Title 1"/>
          <p:cNvSpPr>
            <a:spLocks noGrp="1"/>
          </p:cNvSpPr>
          <p:nvPr>
            <p:ph type="ctrTitle"/>
          </p:nvPr>
        </p:nvSpPr>
        <p:spPr>
          <a:xfrm>
            <a:off x="1197571" y="1620391"/>
            <a:ext cx="9760460" cy="2404053"/>
          </a:xfrm>
        </p:spPr>
        <p:txBody>
          <a:bodyPr>
            <a:normAutofit/>
          </a:bodyPr>
          <a:lstStyle/>
          <a:p>
            <a:pPr fontAlgn="auto">
              <a:spcAft>
                <a:spcPts val="0"/>
              </a:spcAft>
              <a:defRPr/>
            </a:pPr>
            <a:r>
              <a:rPr lang="en-GB" dirty="0" smtClean="0">
                <a:solidFill>
                  <a:schemeClr val="tx1"/>
                </a:solidFill>
              </a:rPr>
              <a:t/>
            </a:r>
            <a:br>
              <a:rPr lang="en-GB" dirty="0" smtClean="0">
                <a:solidFill>
                  <a:schemeClr val="tx1"/>
                </a:solidFill>
              </a:rPr>
            </a:br>
            <a:r>
              <a:rPr lang="en-GB" dirty="0" smtClean="0">
                <a:solidFill>
                  <a:srgbClr val="EF6820"/>
                </a:solidFill>
              </a:rPr>
              <a:t>Energy Research Conference 2014</a:t>
            </a:r>
            <a:br>
              <a:rPr lang="en-GB" dirty="0" smtClean="0">
                <a:solidFill>
                  <a:srgbClr val="EF6820"/>
                </a:solidFill>
              </a:rPr>
            </a:br>
            <a:r>
              <a:rPr lang="en-GB" b="1" dirty="0" smtClean="0">
                <a:solidFill>
                  <a:srgbClr val="EF6820"/>
                </a:solidFill>
              </a:rPr>
              <a:t>Fuel panics</a:t>
            </a:r>
            <a:br>
              <a:rPr lang="en-GB" b="1" dirty="0" smtClean="0">
                <a:solidFill>
                  <a:srgbClr val="EF6820"/>
                </a:solidFill>
              </a:rPr>
            </a:br>
            <a:r>
              <a:rPr lang="en-GB" sz="3100" b="1" i="1" dirty="0" smtClean="0">
                <a:solidFill>
                  <a:srgbClr val="EF6820"/>
                </a:solidFill>
              </a:rPr>
              <a:t>insights </a:t>
            </a:r>
            <a:r>
              <a:rPr lang="en-GB" sz="3100" b="1" i="1" dirty="0">
                <a:solidFill>
                  <a:srgbClr val="EF6820"/>
                </a:solidFill>
              </a:rPr>
              <a:t>from spatial agent-based simulation </a:t>
            </a:r>
          </a:p>
        </p:txBody>
      </p:sp>
      <p:sp>
        <p:nvSpPr>
          <p:cNvPr id="13314" name="Subtitle 2"/>
          <p:cNvSpPr>
            <a:spLocks noGrp="1"/>
          </p:cNvSpPr>
          <p:nvPr>
            <p:ph type="subTitle" idx="1"/>
          </p:nvPr>
        </p:nvSpPr>
        <p:spPr>
          <a:xfrm>
            <a:off x="1269579" y="4284687"/>
            <a:ext cx="8891032" cy="1717583"/>
          </a:xfrm>
        </p:spPr>
        <p:txBody>
          <a:bodyPr/>
          <a:lstStyle/>
          <a:p>
            <a:pPr>
              <a:lnSpc>
                <a:spcPct val="80000"/>
              </a:lnSpc>
            </a:pPr>
            <a:r>
              <a:rPr lang="en-GB" sz="2800" b="1" dirty="0" smtClean="0"/>
              <a:t>Eben Upton and </a:t>
            </a:r>
            <a:r>
              <a:rPr lang="en-GB" sz="2800" b="1" u="sng" dirty="0" smtClean="0"/>
              <a:t>William </a:t>
            </a:r>
            <a:r>
              <a:rPr lang="en-GB" sz="2800" b="1" u="sng" dirty="0"/>
              <a:t>J Nuttall</a:t>
            </a:r>
          </a:p>
          <a:p>
            <a:pPr>
              <a:lnSpc>
                <a:spcPct val="80000"/>
              </a:lnSpc>
            </a:pPr>
            <a:endParaRPr lang="en-GB" sz="2800" b="1" i="1" dirty="0"/>
          </a:p>
          <a:p>
            <a:pPr>
              <a:lnSpc>
                <a:spcPct val="80000"/>
              </a:lnSpc>
            </a:pPr>
            <a:r>
              <a:rPr lang="en-GB" sz="2800" b="1" dirty="0" smtClean="0"/>
              <a:t>3 April 2014</a:t>
            </a:r>
            <a:r>
              <a:rPr lang="en-GB" sz="2800" b="1" dirty="0"/>
              <a:t>		 </a:t>
            </a:r>
            <a:r>
              <a:rPr lang="en-GB" sz="2800" b="1" dirty="0" err="1" smtClean="0"/>
              <a:t>william.nuttall</a:t>
            </a:r>
            <a:r>
              <a:rPr lang="en-GB" sz="2800" b="1" dirty="0" smtClean="0"/>
              <a:t> ‘at’ open.ac.uk </a:t>
            </a:r>
            <a:endParaRPr lang="en-GB" sz="2800" b="1" dirty="0" smtClean="0"/>
          </a:p>
          <a:p>
            <a:pPr>
              <a:lnSpc>
                <a:spcPct val="80000"/>
              </a:lnSpc>
            </a:pPr>
            <a:r>
              <a:rPr lang="en-GB" sz="2800" b="1" dirty="0"/>
              <a:t>	</a:t>
            </a:r>
            <a:r>
              <a:rPr lang="en-GB" sz="2800" b="1" dirty="0" smtClean="0"/>
              <a:t>							</a:t>
            </a:r>
            <a:r>
              <a:rPr lang="en-GB" sz="1600" b="1" dirty="0" smtClean="0"/>
              <a:t>© All rights reserved</a:t>
            </a:r>
            <a:endParaRPr lang="en-GB" sz="2800" b="1" dirty="0"/>
          </a:p>
        </p:txBody>
      </p:sp>
    </p:spTree>
    <p:extLst>
      <p:ext uri="{BB962C8B-B14F-4D97-AF65-F5344CB8AC3E}">
        <p14:creationId xmlns:p14="http://schemas.microsoft.com/office/powerpoint/2010/main" val="3585763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78" y="1836415"/>
            <a:ext cx="9966870" cy="3323987"/>
          </a:xfrm>
          <a:prstGeom prst="rect">
            <a:avLst/>
          </a:prstGeom>
          <a:noFill/>
        </p:spPr>
        <p:txBody>
          <a:bodyPr wrap="square" rtlCol="0">
            <a:spAutoFit/>
          </a:bodyPr>
          <a:lstStyle/>
          <a:p>
            <a:r>
              <a:rPr lang="en-GB" dirty="0" smtClean="0">
                <a:solidFill>
                  <a:srgbClr val="0070C0"/>
                </a:solidFill>
              </a:rPr>
              <a:t>N. Robinson (Political Quart. 2002)provides </a:t>
            </a:r>
            <a:r>
              <a:rPr lang="en-GB" dirty="0">
                <a:solidFill>
                  <a:srgbClr val="0070C0"/>
                </a:solidFill>
              </a:rPr>
              <a:t>a chronology of the </a:t>
            </a:r>
            <a:r>
              <a:rPr lang="en-GB" dirty="0" smtClean="0">
                <a:solidFill>
                  <a:srgbClr val="0070C0"/>
                </a:solidFill>
              </a:rPr>
              <a:t>2000 protests</a:t>
            </a:r>
            <a:r>
              <a:rPr lang="en-GB" dirty="0">
                <a:solidFill>
                  <a:srgbClr val="0070C0"/>
                </a:solidFill>
              </a:rPr>
              <a:t>, which may be summarized as follows:</a:t>
            </a:r>
          </a:p>
          <a:p>
            <a:endParaRPr lang="en-GB" dirty="0"/>
          </a:p>
          <a:p>
            <a:endParaRPr lang="en-GB" dirty="0">
              <a:solidFill>
                <a:schemeClr val="bg1">
                  <a:lumMod val="50000"/>
                </a:schemeClr>
              </a:solidFill>
            </a:endParaRPr>
          </a:p>
          <a:p>
            <a:r>
              <a:rPr lang="en-GB" dirty="0"/>
              <a:t/>
            </a:r>
            <a:br>
              <a:rPr lang="en-GB" dirty="0"/>
            </a:br>
            <a:endParaRPr lang="en-GB" dirty="0"/>
          </a:p>
        </p:txBody>
      </p:sp>
      <p:sp>
        <p:nvSpPr>
          <p:cNvPr id="3" name="TextBox 2"/>
          <p:cNvSpPr txBox="1"/>
          <p:nvPr/>
        </p:nvSpPr>
        <p:spPr>
          <a:xfrm>
            <a:off x="333475" y="396255"/>
            <a:ext cx="7560840" cy="830997"/>
          </a:xfrm>
          <a:prstGeom prst="rect">
            <a:avLst/>
          </a:prstGeom>
          <a:noFill/>
        </p:spPr>
        <p:txBody>
          <a:bodyPr wrap="square" rtlCol="0">
            <a:spAutoFit/>
          </a:bodyPr>
          <a:lstStyle/>
          <a:p>
            <a:r>
              <a:rPr lang="en-GB" sz="4800" b="1" dirty="0" smtClean="0">
                <a:solidFill>
                  <a:srgbClr val="0070C0"/>
                </a:solidFill>
              </a:rPr>
              <a:t>2000 Fuel Protest</a:t>
            </a:r>
            <a:endParaRPr lang="en-GB" sz="4800" b="1" dirty="0">
              <a:solidFill>
                <a:srgbClr val="0070C0"/>
              </a:solidFill>
            </a:endParaRPr>
          </a:p>
        </p:txBody>
      </p:sp>
      <p:sp>
        <p:nvSpPr>
          <p:cNvPr id="4" name="TextBox 3"/>
          <p:cNvSpPr txBox="1"/>
          <p:nvPr/>
        </p:nvSpPr>
        <p:spPr>
          <a:xfrm>
            <a:off x="1485603" y="3364627"/>
            <a:ext cx="7920880" cy="2862322"/>
          </a:xfrm>
          <a:prstGeom prst="rect">
            <a:avLst/>
          </a:prstGeom>
          <a:noFill/>
        </p:spPr>
        <p:txBody>
          <a:bodyPr wrap="square" rtlCol="0">
            <a:spAutoFit/>
          </a:bodyPr>
          <a:lstStyle/>
          <a:p>
            <a:r>
              <a:rPr lang="en-GB" b="1" dirty="0">
                <a:solidFill>
                  <a:schemeClr val="bg1">
                    <a:lumMod val="50000"/>
                  </a:schemeClr>
                </a:solidFill>
              </a:rPr>
              <a:t>1</a:t>
            </a:r>
            <a:r>
              <a:rPr lang="en-GB" b="1" dirty="0" smtClean="0">
                <a:solidFill>
                  <a:schemeClr val="bg1">
                    <a:lumMod val="50000"/>
                  </a:schemeClr>
                </a:solidFill>
              </a:rPr>
              <a:t>6 September: </a:t>
            </a:r>
          </a:p>
          <a:p>
            <a:r>
              <a:rPr lang="en-GB" dirty="0" smtClean="0">
                <a:solidFill>
                  <a:schemeClr val="bg1">
                    <a:lumMod val="50000"/>
                  </a:schemeClr>
                </a:solidFill>
              </a:rPr>
              <a:t>Fuel </a:t>
            </a:r>
            <a:r>
              <a:rPr lang="en-GB" dirty="0">
                <a:solidFill>
                  <a:schemeClr val="bg1">
                    <a:lumMod val="50000"/>
                  </a:schemeClr>
                </a:solidFill>
              </a:rPr>
              <a:t>deliveries at </a:t>
            </a:r>
            <a:r>
              <a:rPr lang="en-GB" dirty="0" smtClean="0">
                <a:solidFill>
                  <a:schemeClr val="bg1">
                    <a:lumMod val="50000"/>
                  </a:schemeClr>
                </a:solidFill>
              </a:rPr>
              <a:t>135% </a:t>
            </a:r>
            <a:r>
              <a:rPr lang="en-GB" dirty="0">
                <a:solidFill>
                  <a:schemeClr val="bg1">
                    <a:lumMod val="50000"/>
                  </a:schemeClr>
                </a:solidFill>
              </a:rPr>
              <a:t>of normal </a:t>
            </a:r>
            <a:r>
              <a:rPr lang="en-GB" dirty="0" smtClean="0">
                <a:solidFill>
                  <a:schemeClr val="bg1">
                    <a:lumMod val="50000"/>
                  </a:schemeClr>
                </a:solidFill>
              </a:rPr>
              <a:t>levels.</a:t>
            </a:r>
          </a:p>
          <a:p>
            <a:endParaRPr lang="en-GB" dirty="0">
              <a:solidFill>
                <a:schemeClr val="bg1">
                  <a:lumMod val="50000"/>
                </a:schemeClr>
              </a:solidFill>
            </a:endParaRPr>
          </a:p>
          <a:p>
            <a:r>
              <a:rPr lang="en-GB" dirty="0" smtClean="0">
                <a:solidFill>
                  <a:schemeClr val="bg1">
                    <a:lumMod val="50000"/>
                  </a:schemeClr>
                </a:solidFill>
              </a:rPr>
              <a:t>Filling </a:t>
            </a:r>
            <a:r>
              <a:rPr lang="en-GB" dirty="0">
                <a:solidFill>
                  <a:schemeClr val="bg1">
                    <a:lumMod val="50000"/>
                  </a:schemeClr>
                </a:solidFill>
              </a:rPr>
              <a:t>stations begin to </a:t>
            </a:r>
            <a:r>
              <a:rPr lang="en-GB" dirty="0" smtClean="0">
                <a:solidFill>
                  <a:schemeClr val="bg1">
                    <a:lumMod val="50000"/>
                  </a:schemeClr>
                </a:solidFill>
              </a:rPr>
              <a:t>reopen. </a:t>
            </a:r>
          </a:p>
          <a:p>
            <a:endParaRPr lang="en-GB" dirty="0">
              <a:solidFill>
                <a:schemeClr val="bg1">
                  <a:lumMod val="50000"/>
                </a:schemeClr>
              </a:solidFill>
            </a:endParaRPr>
          </a:p>
          <a:p>
            <a:r>
              <a:rPr lang="en-GB" dirty="0" smtClean="0">
                <a:solidFill>
                  <a:schemeClr val="bg1">
                    <a:lumMod val="50000"/>
                  </a:schemeClr>
                </a:solidFill>
              </a:rPr>
              <a:t>All in all a very stressful week for government </a:t>
            </a:r>
            <a:endParaRPr lang="en-GB" dirty="0"/>
          </a:p>
        </p:txBody>
      </p:sp>
    </p:spTree>
    <p:extLst>
      <p:ext uri="{BB962C8B-B14F-4D97-AF65-F5344CB8AC3E}">
        <p14:creationId xmlns:p14="http://schemas.microsoft.com/office/powerpoint/2010/main" val="2419606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483" y="1213548"/>
            <a:ext cx="8606928" cy="6347715"/>
          </a:xfrm>
          <a:prstGeom prst="rect">
            <a:avLst/>
          </a:prstGeom>
        </p:spPr>
      </p:pic>
      <p:sp>
        <p:nvSpPr>
          <p:cNvPr id="3" name="TextBox 2"/>
          <p:cNvSpPr txBox="1"/>
          <p:nvPr/>
        </p:nvSpPr>
        <p:spPr>
          <a:xfrm>
            <a:off x="549499" y="252239"/>
            <a:ext cx="7992888" cy="1015663"/>
          </a:xfrm>
          <a:prstGeom prst="rect">
            <a:avLst/>
          </a:prstGeom>
          <a:noFill/>
        </p:spPr>
        <p:txBody>
          <a:bodyPr wrap="square" rtlCol="0">
            <a:spAutoFit/>
          </a:bodyPr>
          <a:lstStyle/>
          <a:p>
            <a:r>
              <a:rPr lang="en-GB" b="1" dirty="0" smtClean="0">
                <a:solidFill>
                  <a:srgbClr val="0070C0"/>
                </a:solidFill>
              </a:rPr>
              <a:t>Change in UK Average Motorway Traffic </a:t>
            </a:r>
          </a:p>
          <a:p>
            <a:r>
              <a:rPr lang="en-GB" b="1" dirty="0" smtClean="0">
                <a:solidFill>
                  <a:srgbClr val="0070C0"/>
                </a:solidFill>
              </a:rPr>
              <a:t>September 2000</a:t>
            </a:r>
            <a:endParaRPr lang="en-GB" b="1" dirty="0">
              <a:solidFill>
                <a:srgbClr val="0070C0"/>
              </a:solidFill>
            </a:endParaRPr>
          </a:p>
        </p:txBody>
      </p:sp>
      <p:sp>
        <p:nvSpPr>
          <p:cNvPr id="4" name="TextBox 3"/>
          <p:cNvSpPr txBox="1"/>
          <p:nvPr/>
        </p:nvSpPr>
        <p:spPr>
          <a:xfrm>
            <a:off x="8758411" y="6444927"/>
            <a:ext cx="1368152" cy="646331"/>
          </a:xfrm>
          <a:prstGeom prst="rect">
            <a:avLst/>
          </a:prstGeom>
          <a:noFill/>
        </p:spPr>
        <p:txBody>
          <a:bodyPr wrap="square" rtlCol="0">
            <a:spAutoFit/>
          </a:bodyPr>
          <a:lstStyle/>
          <a:p>
            <a:r>
              <a:rPr lang="en-GB" sz="1800" dirty="0" smtClean="0">
                <a:solidFill>
                  <a:schemeClr val="bg2">
                    <a:lumMod val="50000"/>
                  </a:schemeClr>
                </a:solidFill>
              </a:rPr>
              <a:t>Source: </a:t>
            </a:r>
            <a:r>
              <a:rPr lang="en-GB" sz="1800" dirty="0" err="1" smtClean="0">
                <a:solidFill>
                  <a:schemeClr val="bg2">
                    <a:lumMod val="50000"/>
                  </a:schemeClr>
                </a:solidFill>
              </a:rPr>
              <a:t>DfT</a:t>
            </a:r>
            <a:endParaRPr lang="en-GB" sz="1800" dirty="0">
              <a:solidFill>
                <a:schemeClr val="bg2">
                  <a:lumMod val="50000"/>
                </a:schemeClr>
              </a:solidFill>
            </a:endParaRPr>
          </a:p>
        </p:txBody>
      </p:sp>
    </p:spTree>
    <p:extLst>
      <p:ext uri="{BB962C8B-B14F-4D97-AF65-F5344CB8AC3E}">
        <p14:creationId xmlns:p14="http://schemas.microsoft.com/office/powerpoint/2010/main" val="2583775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9499" y="252239"/>
            <a:ext cx="7992888" cy="1477328"/>
          </a:xfrm>
          <a:prstGeom prst="rect">
            <a:avLst/>
          </a:prstGeom>
          <a:noFill/>
        </p:spPr>
        <p:txBody>
          <a:bodyPr wrap="square" rtlCol="0">
            <a:spAutoFit/>
          </a:bodyPr>
          <a:lstStyle/>
          <a:p>
            <a:r>
              <a:rPr lang="en-GB" b="1" dirty="0" smtClean="0">
                <a:solidFill>
                  <a:srgbClr val="0070C0"/>
                </a:solidFill>
              </a:rPr>
              <a:t>History repeats March 2012</a:t>
            </a:r>
          </a:p>
          <a:p>
            <a:endParaRPr lang="en-GB" b="1" dirty="0">
              <a:solidFill>
                <a:srgbClr val="0070C0"/>
              </a:solidFill>
            </a:endParaRPr>
          </a:p>
          <a:p>
            <a:r>
              <a:rPr lang="en-GB" b="1" i="1" dirty="0" smtClean="0">
                <a:solidFill>
                  <a:srgbClr val="0070C0"/>
                </a:solidFill>
              </a:rPr>
              <a:t>But this time no actual initiating shortage</a:t>
            </a:r>
            <a:endParaRPr lang="en-GB" b="1" i="1" dirty="0">
              <a:solidFill>
                <a:srgbClr val="0070C0"/>
              </a:solidFill>
            </a:endParaRPr>
          </a:p>
        </p:txBody>
      </p:sp>
      <p:sp>
        <p:nvSpPr>
          <p:cNvPr id="4" name="TextBox 3"/>
          <p:cNvSpPr txBox="1"/>
          <p:nvPr/>
        </p:nvSpPr>
        <p:spPr>
          <a:xfrm>
            <a:off x="8923523" y="5784870"/>
            <a:ext cx="1368152" cy="1200329"/>
          </a:xfrm>
          <a:prstGeom prst="rect">
            <a:avLst/>
          </a:prstGeom>
          <a:noFill/>
        </p:spPr>
        <p:txBody>
          <a:bodyPr wrap="square" rtlCol="0">
            <a:spAutoFit/>
          </a:bodyPr>
          <a:lstStyle/>
          <a:p>
            <a:r>
              <a:rPr lang="en-GB" sz="1800" dirty="0" smtClean="0">
                <a:solidFill>
                  <a:srgbClr val="808080">
                    <a:lumMod val="50000"/>
                  </a:srgbClr>
                </a:solidFill>
              </a:rPr>
              <a:t>Photos: WJN</a:t>
            </a:r>
          </a:p>
          <a:p>
            <a:r>
              <a:rPr lang="en-GB" sz="1800" dirty="0" smtClean="0">
                <a:solidFill>
                  <a:srgbClr val="808080">
                    <a:lumMod val="50000"/>
                  </a:srgbClr>
                </a:solidFill>
              </a:rPr>
              <a:t>March 2012</a:t>
            </a:r>
            <a:endParaRPr lang="en-GB" sz="1800" dirty="0">
              <a:solidFill>
                <a:srgbClr val="808080">
                  <a:lumMod val="50000"/>
                </a:srgb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4302" y="1979347"/>
            <a:ext cx="3754388" cy="500585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555" y="1980431"/>
            <a:ext cx="3753576" cy="5004768"/>
          </a:xfrm>
          <a:prstGeom prst="rect">
            <a:avLst/>
          </a:prstGeom>
        </p:spPr>
      </p:pic>
    </p:spTree>
    <p:extLst>
      <p:ext uri="{BB962C8B-B14F-4D97-AF65-F5344CB8AC3E}">
        <p14:creationId xmlns:p14="http://schemas.microsoft.com/office/powerpoint/2010/main" val="4019986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75" y="396255"/>
            <a:ext cx="9410700" cy="811212"/>
          </a:xfrm>
        </p:spPr>
        <p:txBody>
          <a:bodyPr/>
          <a:lstStyle/>
          <a:p>
            <a:r>
              <a:rPr lang="en-GB" dirty="0" smtClean="0">
                <a:solidFill>
                  <a:srgbClr val="0070C0"/>
                </a:solidFill>
              </a:rPr>
              <a:t>We estimate that in 2010:</a:t>
            </a:r>
            <a:endParaRPr lang="en-GB" dirty="0">
              <a:solidFill>
                <a:srgbClr val="0070C0"/>
              </a:solidFill>
            </a:endParaRPr>
          </a:p>
        </p:txBody>
      </p:sp>
      <p:sp>
        <p:nvSpPr>
          <p:cNvPr id="3" name="Content Placeholder 2"/>
          <p:cNvSpPr>
            <a:spLocks noGrp="1"/>
          </p:cNvSpPr>
          <p:nvPr>
            <p:ph idx="1"/>
          </p:nvPr>
        </p:nvSpPr>
        <p:spPr>
          <a:xfrm>
            <a:off x="693515" y="1404367"/>
            <a:ext cx="9289032" cy="6007736"/>
          </a:xfrm>
        </p:spPr>
        <p:txBody>
          <a:bodyPr/>
          <a:lstStyle/>
          <a:p>
            <a:pPr>
              <a:lnSpc>
                <a:spcPct val="150000"/>
              </a:lnSpc>
              <a:buClr>
                <a:srgbClr val="002060"/>
              </a:buClr>
            </a:pPr>
            <a:r>
              <a:rPr lang="en-GB" sz="3600" dirty="0" smtClean="0">
                <a:solidFill>
                  <a:schemeClr val="bg2">
                    <a:lumMod val="50000"/>
                  </a:schemeClr>
                </a:solidFill>
              </a:rPr>
              <a:t>Filling station fuel capacity 620M litres</a:t>
            </a:r>
          </a:p>
          <a:p>
            <a:pPr>
              <a:lnSpc>
                <a:spcPct val="150000"/>
              </a:lnSpc>
              <a:buClr>
                <a:srgbClr val="002060"/>
              </a:buClr>
            </a:pPr>
            <a:r>
              <a:rPr lang="en-GB" sz="3600" dirty="0" smtClean="0">
                <a:solidFill>
                  <a:schemeClr val="bg2">
                    <a:lumMod val="50000"/>
                  </a:schemeClr>
                </a:solidFill>
              </a:rPr>
              <a:t>34.3M vehicles - average capacity 55 litres </a:t>
            </a:r>
          </a:p>
          <a:p>
            <a:pPr>
              <a:lnSpc>
                <a:spcPct val="150000"/>
              </a:lnSpc>
              <a:buClr>
                <a:srgbClr val="002060"/>
              </a:buClr>
            </a:pPr>
            <a:r>
              <a:rPr lang="en-GB" sz="3600" dirty="0" smtClean="0">
                <a:solidFill>
                  <a:schemeClr val="bg2">
                    <a:lumMod val="50000"/>
                  </a:schemeClr>
                </a:solidFill>
              </a:rPr>
              <a:t>Vehicle fuel tanks total capacity 1.9B litres</a:t>
            </a:r>
          </a:p>
          <a:p>
            <a:pPr>
              <a:lnSpc>
                <a:spcPct val="150000"/>
              </a:lnSpc>
              <a:buClr>
                <a:srgbClr val="002060"/>
              </a:buClr>
            </a:pPr>
            <a:r>
              <a:rPr lang="en-GB" sz="3600" dirty="0" smtClean="0">
                <a:solidFill>
                  <a:schemeClr val="bg2">
                    <a:lumMod val="50000"/>
                  </a:schemeClr>
                </a:solidFill>
              </a:rPr>
              <a:t>Vehicle capacity 3x that of filling stations </a:t>
            </a:r>
          </a:p>
          <a:p>
            <a:pPr>
              <a:lnSpc>
                <a:spcPct val="150000"/>
              </a:lnSpc>
              <a:buClr>
                <a:srgbClr val="002060"/>
              </a:buClr>
            </a:pPr>
            <a:r>
              <a:rPr lang="en-GB" sz="3600" dirty="0" smtClean="0">
                <a:solidFill>
                  <a:schemeClr val="bg2">
                    <a:lumMod val="50000"/>
                  </a:schemeClr>
                </a:solidFill>
              </a:rPr>
              <a:t>Filling station throughput 83M litres</a:t>
            </a:r>
          </a:p>
          <a:p>
            <a:pPr>
              <a:buClr>
                <a:srgbClr val="002060"/>
              </a:buClr>
            </a:pPr>
            <a:r>
              <a:rPr lang="en-GB" sz="3600" dirty="0" smtClean="0">
                <a:solidFill>
                  <a:schemeClr val="bg2">
                    <a:lumMod val="50000"/>
                  </a:schemeClr>
                </a:solidFill>
              </a:rPr>
              <a:t>Mean time between full refuelling 23 days</a:t>
            </a:r>
            <a:endParaRPr lang="en-GB" sz="3600" dirty="0" smtClean="0">
              <a:solidFill>
                <a:schemeClr val="bg2">
                  <a:lumMod val="50000"/>
                </a:schemeClr>
              </a:solidFill>
              <a:latin typeface="+mj-lt"/>
            </a:endParaRPr>
          </a:p>
          <a:p>
            <a:pPr marL="0" indent="0">
              <a:buClr>
                <a:srgbClr val="002060"/>
              </a:buClr>
              <a:buNone/>
            </a:pPr>
            <a:r>
              <a:rPr lang="en-GB" sz="2000" dirty="0" smtClean="0">
                <a:solidFill>
                  <a:schemeClr val="bg1">
                    <a:lumMod val="50000"/>
                  </a:schemeClr>
                </a:solidFill>
                <a:latin typeface="+mj-lt"/>
              </a:rPr>
              <a:t>[See paper for data sources]</a:t>
            </a:r>
            <a:r>
              <a:rPr lang="en-GB" sz="3600" dirty="0" smtClean="0">
                <a:solidFill>
                  <a:schemeClr val="bg2">
                    <a:lumMod val="50000"/>
                  </a:schemeClr>
                </a:solidFill>
                <a:latin typeface="+mj-lt"/>
              </a:rPr>
              <a:t> </a:t>
            </a:r>
            <a:endParaRPr lang="en-GB" sz="3600" dirty="0">
              <a:solidFill>
                <a:schemeClr val="bg2">
                  <a:lumMod val="50000"/>
                </a:schemeClr>
              </a:solidFill>
              <a:latin typeface="+mj-lt"/>
            </a:endParaRPr>
          </a:p>
        </p:txBody>
      </p:sp>
      <p:sp>
        <p:nvSpPr>
          <p:cNvPr id="4" name="Slide Number Placeholder 3"/>
          <p:cNvSpPr>
            <a:spLocks noGrp="1"/>
          </p:cNvSpPr>
          <p:nvPr>
            <p:ph type="sldNum" sz="quarter" idx="11"/>
          </p:nvPr>
        </p:nvSpPr>
        <p:spPr/>
        <p:txBody>
          <a:bodyPr/>
          <a:lstStyle/>
          <a:p>
            <a:pPr>
              <a:defRPr/>
            </a:pPr>
            <a:fld id="{06407C2F-55C2-4E7B-B78A-885CB9FB200D}" type="slidenum">
              <a:rPr lang="en-GB" smtClean="0">
                <a:solidFill>
                  <a:srgbClr val="000000"/>
                </a:solidFill>
              </a:rPr>
              <a:pPr>
                <a:defRPr/>
              </a:pPr>
              <a:t>13</a:t>
            </a:fld>
            <a:endParaRPr lang="en-GB">
              <a:solidFill>
                <a:srgbClr val="000000"/>
              </a:solidFill>
            </a:endParaRPr>
          </a:p>
        </p:txBody>
      </p:sp>
    </p:spTree>
    <p:extLst>
      <p:ext uri="{BB962C8B-B14F-4D97-AF65-F5344CB8AC3E}">
        <p14:creationId xmlns:p14="http://schemas.microsoft.com/office/powerpoint/2010/main" val="718203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7531" y="319356"/>
            <a:ext cx="8208912" cy="1046440"/>
          </a:xfrm>
          <a:prstGeom prst="rect">
            <a:avLst/>
          </a:prstGeom>
          <a:noFill/>
        </p:spPr>
        <p:txBody>
          <a:bodyPr wrap="square" rtlCol="0">
            <a:spAutoFit/>
          </a:bodyPr>
          <a:lstStyle/>
          <a:p>
            <a:r>
              <a:rPr lang="en-GB" sz="4400" b="1" dirty="0" smtClean="0">
                <a:solidFill>
                  <a:srgbClr val="0070C0"/>
                </a:solidFill>
              </a:rPr>
              <a:t>The Model – a circular world</a:t>
            </a:r>
          </a:p>
          <a:p>
            <a:r>
              <a:rPr lang="en-GB" sz="1800" b="1" dirty="0">
                <a:solidFill>
                  <a:srgbClr val="0070C0"/>
                </a:solidFill>
              </a:rPr>
              <a:t>c</a:t>
            </a:r>
            <a:r>
              <a:rPr lang="en-GB" sz="1800" b="1" dirty="0" smtClean="0">
                <a:solidFill>
                  <a:srgbClr val="0070C0"/>
                </a:solidFill>
              </a:rPr>
              <a:t>oded in Python by Eben Upton</a:t>
            </a:r>
            <a:endParaRPr lang="en-GB" sz="1800" b="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571" y="1365796"/>
            <a:ext cx="8715375" cy="6172200"/>
          </a:xfrm>
          <a:prstGeom prst="rect">
            <a:avLst/>
          </a:prstGeom>
        </p:spPr>
      </p:pic>
      <p:sp>
        <p:nvSpPr>
          <p:cNvPr id="4" name="TextBox 3"/>
          <p:cNvSpPr txBox="1"/>
          <p:nvPr/>
        </p:nvSpPr>
        <p:spPr>
          <a:xfrm>
            <a:off x="6958210" y="3996655"/>
            <a:ext cx="3501827" cy="6247864"/>
          </a:xfrm>
          <a:prstGeom prst="rect">
            <a:avLst/>
          </a:prstGeom>
          <a:noFill/>
        </p:spPr>
        <p:txBody>
          <a:bodyPr wrap="square" rtlCol="0">
            <a:spAutoFit/>
          </a:bodyPr>
          <a:lstStyle/>
          <a:p>
            <a:r>
              <a:rPr lang="en-GB" sz="2000" dirty="0" smtClean="0">
                <a:solidFill>
                  <a:schemeClr val="bg1">
                    <a:lumMod val="50000"/>
                  </a:schemeClr>
                </a:solidFill>
              </a:rPr>
              <a:t>There is an odd number of cells so each cell has a unique closest filling station</a:t>
            </a:r>
          </a:p>
          <a:p>
            <a:endParaRPr lang="en-GB" sz="2000" dirty="0">
              <a:solidFill>
                <a:schemeClr val="bg1">
                  <a:lumMod val="50000"/>
                </a:schemeClr>
              </a:solidFill>
            </a:endParaRPr>
          </a:p>
          <a:p>
            <a:r>
              <a:rPr lang="en-GB" sz="2000" dirty="0" smtClean="0">
                <a:solidFill>
                  <a:schemeClr val="bg1">
                    <a:lumMod val="50000"/>
                  </a:schemeClr>
                </a:solidFill>
              </a:rPr>
              <a:t>Every agent has a home cell defining its neighbours </a:t>
            </a:r>
          </a:p>
          <a:p>
            <a:endParaRPr lang="en-GB" sz="2000" dirty="0">
              <a:solidFill>
                <a:schemeClr val="bg1">
                  <a:lumMod val="50000"/>
                </a:schemeClr>
              </a:solidFill>
            </a:endParaRPr>
          </a:p>
          <a:p>
            <a:r>
              <a:rPr lang="en-GB" sz="2000" dirty="0" smtClean="0">
                <a:solidFill>
                  <a:schemeClr val="bg1">
                    <a:lumMod val="50000"/>
                  </a:schemeClr>
                </a:solidFill>
              </a:rPr>
              <a:t>We assign each agent two randomly positioned destinations d</a:t>
            </a:r>
            <a:r>
              <a:rPr lang="en-GB" sz="2000" baseline="-25000" dirty="0" smtClean="0">
                <a:solidFill>
                  <a:schemeClr val="bg1">
                    <a:lumMod val="50000"/>
                  </a:schemeClr>
                </a:solidFill>
              </a:rPr>
              <a:t>0 </a:t>
            </a:r>
            <a:r>
              <a:rPr lang="en-GB" sz="2000" dirty="0" smtClean="0">
                <a:solidFill>
                  <a:schemeClr val="bg1">
                    <a:lumMod val="50000"/>
                  </a:schemeClr>
                </a:solidFill>
              </a:rPr>
              <a:t>and d</a:t>
            </a:r>
            <a:r>
              <a:rPr lang="en-GB" sz="2000" baseline="-25000" dirty="0" smtClean="0">
                <a:solidFill>
                  <a:schemeClr val="bg1">
                    <a:lumMod val="50000"/>
                  </a:schemeClr>
                </a:solidFill>
              </a:rPr>
              <a:t>1</a:t>
            </a:r>
            <a:r>
              <a:rPr lang="en-GB" sz="2000" dirty="0" smtClean="0">
                <a:solidFill>
                  <a:schemeClr val="bg1">
                    <a:lumMod val="50000"/>
                  </a:schemeClr>
                </a:solidFill>
              </a:rPr>
              <a:t> within a distance of home </a:t>
            </a:r>
          </a:p>
          <a:p>
            <a:pPr algn="ctr"/>
            <a:endParaRPr lang="en-GB" dirty="0"/>
          </a:p>
          <a:p>
            <a:pPr algn="ctr"/>
            <a:endParaRPr lang="en-GB" dirty="0" smtClean="0"/>
          </a:p>
          <a:p>
            <a:pPr algn="ctr"/>
            <a:endParaRPr lang="en-GB" dirty="0"/>
          </a:p>
          <a:p>
            <a:pPr algn="ctr"/>
            <a:endParaRPr lang="en-GB" dirty="0" smtClean="0"/>
          </a:p>
          <a:p>
            <a:endParaRPr lang="en-GB" dirty="0"/>
          </a:p>
          <a:p>
            <a:endParaRPr lang="en-GB" dirty="0"/>
          </a:p>
        </p:txBody>
      </p:sp>
    </p:spTree>
    <p:extLst>
      <p:ext uri="{BB962C8B-B14F-4D97-AF65-F5344CB8AC3E}">
        <p14:creationId xmlns:p14="http://schemas.microsoft.com/office/powerpoint/2010/main" val="1454633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67" y="0"/>
            <a:ext cx="3960441" cy="8238153"/>
          </a:xfrm>
          <a:prstGeom prst="rect">
            <a:avLst/>
          </a:prstGeom>
          <a:noFill/>
        </p:spPr>
        <p:txBody>
          <a:bodyPr wrap="square" rtlCol="0">
            <a:spAutoFit/>
          </a:bodyPr>
          <a:lstStyle/>
          <a:p>
            <a:r>
              <a:rPr lang="en-GB" sz="3200" b="1" dirty="0" smtClean="0">
                <a:solidFill>
                  <a:srgbClr val="0070C0"/>
                </a:solidFill>
              </a:rPr>
              <a:t>An agent drives in the model</a:t>
            </a:r>
          </a:p>
          <a:p>
            <a:r>
              <a:rPr lang="en-GB" sz="2000" b="1" dirty="0" smtClean="0">
                <a:solidFill>
                  <a:srgbClr val="0070C0"/>
                </a:solidFill>
              </a:rPr>
              <a:t>(no panic – no rationing)</a:t>
            </a:r>
          </a:p>
          <a:p>
            <a:endParaRPr lang="en-GB" sz="3200" b="1" dirty="0">
              <a:solidFill>
                <a:srgbClr val="0070C0"/>
              </a:solidFill>
            </a:endParaRPr>
          </a:p>
          <a:p>
            <a:r>
              <a:rPr lang="en-GB" sz="2000" dirty="0" smtClean="0">
                <a:solidFill>
                  <a:schemeClr val="bg1">
                    <a:lumMod val="50000"/>
                  </a:schemeClr>
                </a:solidFill>
              </a:rPr>
              <a:t>The model has no opportunistic or ad-hoc refuelling. </a:t>
            </a:r>
          </a:p>
          <a:p>
            <a:endParaRPr lang="en-GB" sz="2000" dirty="0" smtClean="0">
              <a:solidFill>
                <a:schemeClr val="bg1">
                  <a:lumMod val="50000"/>
                </a:schemeClr>
              </a:solidFill>
            </a:endParaRPr>
          </a:p>
          <a:p>
            <a:r>
              <a:rPr lang="en-GB" sz="2000" dirty="0" smtClean="0">
                <a:solidFill>
                  <a:schemeClr val="bg1">
                    <a:lumMod val="50000"/>
                  </a:schemeClr>
                </a:solidFill>
              </a:rPr>
              <a:t>Start at d</a:t>
            </a:r>
            <a:r>
              <a:rPr lang="en-GB" sz="2000" baseline="-25000" dirty="0" smtClean="0">
                <a:solidFill>
                  <a:schemeClr val="bg1">
                    <a:lumMod val="50000"/>
                  </a:schemeClr>
                </a:solidFill>
              </a:rPr>
              <a:t>0 </a:t>
            </a:r>
            <a:r>
              <a:rPr lang="en-GB" sz="2000" dirty="0">
                <a:solidFill>
                  <a:schemeClr val="bg1">
                    <a:lumMod val="50000"/>
                  </a:schemeClr>
                </a:solidFill>
              </a:rPr>
              <a:t>and </a:t>
            </a:r>
            <a:r>
              <a:rPr lang="en-GB" sz="2000" dirty="0" smtClean="0">
                <a:solidFill>
                  <a:schemeClr val="bg1">
                    <a:lumMod val="50000"/>
                  </a:schemeClr>
                </a:solidFill>
              </a:rPr>
              <a:t>move towards d</a:t>
            </a:r>
            <a:r>
              <a:rPr lang="en-GB" sz="2000" baseline="-25000" dirty="0" smtClean="0">
                <a:solidFill>
                  <a:schemeClr val="bg1">
                    <a:lumMod val="50000"/>
                  </a:schemeClr>
                </a:solidFill>
              </a:rPr>
              <a:t>1</a:t>
            </a:r>
            <a:r>
              <a:rPr lang="en-GB" sz="2000" dirty="0" smtClean="0">
                <a:solidFill>
                  <a:schemeClr val="bg1">
                    <a:lumMod val="50000"/>
                  </a:schemeClr>
                </a:solidFill>
              </a:rPr>
              <a:t> once there turn around and return to d</a:t>
            </a:r>
            <a:r>
              <a:rPr lang="en-GB" sz="2000" baseline="-25000" dirty="0" smtClean="0">
                <a:solidFill>
                  <a:schemeClr val="bg1">
                    <a:lumMod val="50000"/>
                  </a:schemeClr>
                </a:solidFill>
              </a:rPr>
              <a:t>0</a:t>
            </a:r>
          </a:p>
          <a:p>
            <a:endParaRPr lang="en-GB" sz="2000" baseline="-25000" dirty="0">
              <a:solidFill>
                <a:schemeClr val="bg1">
                  <a:lumMod val="50000"/>
                </a:schemeClr>
              </a:solidFill>
            </a:endParaRPr>
          </a:p>
          <a:p>
            <a:r>
              <a:rPr lang="en-GB" sz="2000" dirty="0" smtClean="0">
                <a:solidFill>
                  <a:schemeClr val="bg1">
                    <a:lumMod val="50000"/>
                  </a:schemeClr>
                </a:solidFill>
              </a:rPr>
              <a:t>If not enough fuel to go from destination to next fuelling station then it will now refuel at nearest station, see figure.</a:t>
            </a:r>
          </a:p>
          <a:p>
            <a:endParaRPr lang="en-GB" sz="2000" dirty="0">
              <a:solidFill>
                <a:schemeClr val="bg1">
                  <a:lumMod val="50000"/>
                </a:schemeClr>
              </a:solidFill>
            </a:endParaRPr>
          </a:p>
          <a:p>
            <a:r>
              <a:rPr lang="en-GB" sz="2000" dirty="0" smtClean="0">
                <a:solidFill>
                  <a:schemeClr val="bg1">
                    <a:lumMod val="50000"/>
                  </a:schemeClr>
                </a:solidFill>
              </a:rPr>
              <a:t>If no fuel at filling station (not shown in figure) then agent will proceed to an adjacent station unless it does not have enough fuel to get there in which case it will stay where it is and wait for a fuel delivery</a:t>
            </a:r>
          </a:p>
          <a:p>
            <a:endParaRPr lang="en-GB" sz="2000" b="1" dirty="0">
              <a:solidFill>
                <a:schemeClr val="bg1">
                  <a:lumMod val="50000"/>
                </a:schemeClr>
              </a:solidFill>
            </a:endParaRPr>
          </a:p>
          <a:p>
            <a:endParaRPr lang="en-GB" sz="2000" dirty="0">
              <a:solidFill>
                <a:schemeClr val="bg1">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5444" y="180232"/>
            <a:ext cx="4459719" cy="7200800"/>
          </a:xfrm>
          <a:prstGeom prst="rect">
            <a:avLst/>
          </a:prstGeom>
        </p:spPr>
      </p:pic>
    </p:spTree>
    <p:extLst>
      <p:ext uri="{BB962C8B-B14F-4D97-AF65-F5344CB8AC3E}">
        <p14:creationId xmlns:p14="http://schemas.microsoft.com/office/powerpoint/2010/main" val="2402942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38" y="1188343"/>
            <a:ext cx="10058400" cy="4138988"/>
          </a:xfrm>
          <a:prstGeom prst="rect">
            <a:avLst/>
          </a:prstGeom>
        </p:spPr>
      </p:pic>
      <p:sp>
        <p:nvSpPr>
          <p:cNvPr id="2" name="TextBox 1"/>
          <p:cNvSpPr txBox="1"/>
          <p:nvPr/>
        </p:nvSpPr>
        <p:spPr>
          <a:xfrm>
            <a:off x="12279" y="4961"/>
            <a:ext cx="9394204" cy="1446550"/>
          </a:xfrm>
          <a:prstGeom prst="rect">
            <a:avLst/>
          </a:prstGeom>
          <a:noFill/>
        </p:spPr>
        <p:txBody>
          <a:bodyPr wrap="square" rtlCol="0">
            <a:spAutoFit/>
          </a:bodyPr>
          <a:lstStyle/>
          <a:p>
            <a:r>
              <a:rPr lang="en-GB" sz="4400" b="1" dirty="0" smtClean="0">
                <a:solidFill>
                  <a:srgbClr val="0070C0"/>
                </a:solidFill>
              </a:rPr>
              <a:t>And communicates with other agents</a:t>
            </a:r>
            <a:endParaRPr lang="en-GB" sz="4400" b="1" dirty="0">
              <a:solidFill>
                <a:srgbClr val="0070C0"/>
              </a:solidFill>
            </a:endParaRPr>
          </a:p>
        </p:txBody>
      </p:sp>
      <p:sp>
        <p:nvSpPr>
          <p:cNvPr id="5" name="TextBox 4"/>
          <p:cNvSpPr txBox="1"/>
          <p:nvPr/>
        </p:nvSpPr>
        <p:spPr>
          <a:xfrm>
            <a:off x="261467" y="5318704"/>
            <a:ext cx="10009112" cy="2246769"/>
          </a:xfrm>
          <a:prstGeom prst="rect">
            <a:avLst/>
          </a:prstGeom>
          <a:noFill/>
        </p:spPr>
        <p:txBody>
          <a:bodyPr wrap="square" rtlCol="0">
            <a:spAutoFit/>
          </a:bodyPr>
          <a:lstStyle/>
          <a:p>
            <a:r>
              <a:rPr lang="en-GB" sz="2000" b="1" dirty="0" smtClean="0">
                <a:solidFill>
                  <a:schemeClr val="bg1">
                    <a:lumMod val="50000"/>
                  </a:schemeClr>
                </a:solidFill>
              </a:rPr>
              <a:t>An agent may communicate his or her state of panic</a:t>
            </a:r>
            <a:r>
              <a:rPr lang="en-GB" sz="2000" b="1" dirty="0">
                <a:solidFill>
                  <a:schemeClr val="bg1">
                    <a:lumMod val="50000"/>
                  </a:schemeClr>
                </a:solidFill>
              </a:rPr>
              <a:t> </a:t>
            </a:r>
            <a:r>
              <a:rPr lang="en-GB" sz="2000" b="1" dirty="0" smtClean="0">
                <a:solidFill>
                  <a:schemeClr val="bg1">
                    <a:lumMod val="50000"/>
                  </a:schemeClr>
                </a:solidFill>
              </a:rPr>
              <a:t>in a social network</a:t>
            </a:r>
          </a:p>
          <a:p>
            <a:endParaRPr lang="en-GB" sz="2000" b="1" dirty="0" smtClean="0">
              <a:solidFill>
                <a:schemeClr val="bg1">
                  <a:lumMod val="50000"/>
                </a:schemeClr>
              </a:solidFill>
            </a:endParaRPr>
          </a:p>
          <a:p>
            <a:r>
              <a:rPr lang="en-GB" sz="2000" b="1" dirty="0" smtClean="0">
                <a:solidFill>
                  <a:schemeClr val="bg1">
                    <a:lumMod val="50000"/>
                  </a:schemeClr>
                </a:solidFill>
              </a:rPr>
              <a:t>A panicked agent will “top-off” his/her tank at the first opportunity switching away from a pattern of large infrequent purchases.  </a:t>
            </a:r>
          </a:p>
          <a:p>
            <a:endParaRPr lang="en-GB" sz="2000" dirty="0" smtClean="0">
              <a:solidFill>
                <a:schemeClr val="bg1">
                  <a:lumMod val="50000"/>
                </a:schemeClr>
              </a:solidFill>
            </a:endParaRPr>
          </a:p>
          <a:p>
            <a:r>
              <a:rPr lang="en-GB" sz="2000" dirty="0" smtClean="0">
                <a:solidFill>
                  <a:schemeClr val="bg1">
                    <a:lumMod val="50000"/>
                  </a:schemeClr>
                </a:solidFill>
              </a:rPr>
              <a:t>The graphic shows a rewiring of the social network to allow 7 of 36 connections to be not with neighbours but randomly in the model world. </a:t>
            </a:r>
            <a:endParaRPr lang="en-GB" sz="2000" dirty="0">
              <a:solidFill>
                <a:schemeClr val="bg1">
                  <a:lumMod val="50000"/>
                </a:schemeClr>
              </a:solidFill>
            </a:endParaRPr>
          </a:p>
        </p:txBody>
      </p:sp>
    </p:spTree>
    <p:extLst>
      <p:ext uri="{BB962C8B-B14F-4D97-AF65-F5344CB8AC3E}">
        <p14:creationId xmlns:p14="http://schemas.microsoft.com/office/powerpoint/2010/main" val="2691968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110" y="284852"/>
            <a:ext cx="7344816" cy="6085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9499" y="252239"/>
            <a:ext cx="7992888" cy="1015663"/>
          </a:xfrm>
          <a:prstGeom prst="rect">
            <a:avLst/>
          </a:prstGeom>
          <a:noFill/>
        </p:spPr>
        <p:txBody>
          <a:bodyPr wrap="square" rtlCol="0">
            <a:spAutoFit/>
          </a:bodyPr>
          <a:lstStyle/>
          <a:p>
            <a:r>
              <a:rPr lang="en-GB" b="1" dirty="0" smtClean="0">
                <a:solidFill>
                  <a:srgbClr val="0070C0"/>
                </a:solidFill>
              </a:rPr>
              <a:t>Agent Based Simulation</a:t>
            </a:r>
          </a:p>
          <a:p>
            <a:r>
              <a:rPr lang="en-GB" b="1" i="1" dirty="0" smtClean="0">
                <a:solidFill>
                  <a:srgbClr val="0070C0"/>
                </a:solidFill>
              </a:rPr>
              <a:t>The origins of panic</a:t>
            </a:r>
          </a:p>
        </p:txBody>
      </p:sp>
      <p:sp>
        <p:nvSpPr>
          <p:cNvPr id="7" name="TextBox 6"/>
          <p:cNvSpPr txBox="1"/>
          <p:nvPr/>
        </p:nvSpPr>
        <p:spPr>
          <a:xfrm>
            <a:off x="981547" y="5796855"/>
            <a:ext cx="5256584" cy="553998"/>
          </a:xfrm>
          <a:prstGeom prst="rect">
            <a:avLst/>
          </a:prstGeom>
          <a:noFill/>
        </p:spPr>
        <p:txBody>
          <a:bodyPr wrap="square" rtlCol="0">
            <a:spAutoFit/>
          </a:bodyPr>
          <a:lstStyle/>
          <a:p>
            <a:endParaRPr lang="en-GB" dirty="0">
              <a:solidFill>
                <a:schemeClr val="bg1">
                  <a:lumMod val="50000"/>
                </a:schemeClr>
              </a:solidFill>
            </a:endParaRPr>
          </a:p>
        </p:txBody>
      </p:sp>
      <p:sp>
        <p:nvSpPr>
          <p:cNvPr id="8" name="TextBox 7"/>
          <p:cNvSpPr txBox="1"/>
          <p:nvPr/>
        </p:nvSpPr>
        <p:spPr>
          <a:xfrm>
            <a:off x="261467" y="4470420"/>
            <a:ext cx="6214442" cy="3046988"/>
          </a:xfrm>
          <a:prstGeom prst="rect">
            <a:avLst/>
          </a:prstGeom>
          <a:noFill/>
        </p:spPr>
        <p:txBody>
          <a:bodyPr wrap="square" rtlCol="0">
            <a:spAutoFit/>
          </a:bodyPr>
          <a:lstStyle/>
          <a:p>
            <a:r>
              <a:rPr lang="en-GB" sz="2400" b="1" dirty="0" smtClean="0">
                <a:solidFill>
                  <a:schemeClr val="bg1">
                    <a:lumMod val="50000"/>
                  </a:schemeClr>
                </a:solidFill>
              </a:rPr>
              <a:t>Drawing on </a:t>
            </a:r>
            <a:r>
              <a:rPr lang="en-GB" sz="2400" b="1" dirty="0" err="1" smtClean="0">
                <a:solidFill>
                  <a:schemeClr val="bg1">
                    <a:lumMod val="50000"/>
                  </a:schemeClr>
                </a:solidFill>
              </a:rPr>
              <a:t>Icek</a:t>
            </a:r>
            <a:r>
              <a:rPr lang="en-GB" sz="2400" b="1" dirty="0" smtClean="0">
                <a:solidFill>
                  <a:schemeClr val="bg1">
                    <a:lumMod val="50000"/>
                  </a:schemeClr>
                </a:solidFill>
              </a:rPr>
              <a:t> </a:t>
            </a:r>
            <a:r>
              <a:rPr lang="en-GB" sz="2400" b="1" dirty="0" err="1" smtClean="0">
                <a:solidFill>
                  <a:schemeClr val="bg1">
                    <a:lumMod val="50000"/>
                  </a:schemeClr>
                </a:solidFill>
              </a:rPr>
              <a:t>Ajzen’s</a:t>
            </a:r>
            <a:r>
              <a:rPr lang="en-GB" sz="2400" b="1" dirty="0" smtClean="0">
                <a:solidFill>
                  <a:schemeClr val="bg1">
                    <a:lumMod val="50000"/>
                  </a:schemeClr>
                </a:solidFill>
              </a:rPr>
              <a:t> 1991 Theory of Planned Behaviour but omitting “perceived behavioural control” we construct each agent’s “intention” from a range of inputs including his/her own observations, communication with a social network and his/her own psychological predisposition.    </a:t>
            </a:r>
            <a:endParaRPr lang="en-GB" sz="2400" b="1" dirty="0">
              <a:solidFill>
                <a:schemeClr val="bg1">
                  <a:lumMod val="50000"/>
                </a:schemeClr>
              </a:solidFill>
            </a:endParaRPr>
          </a:p>
        </p:txBody>
      </p:sp>
    </p:spTree>
    <p:extLst>
      <p:ext uri="{BB962C8B-B14F-4D97-AF65-F5344CB8AC3E}">
        <p14:creationId xmlns:p14="http://schemas.microsoft.com/office/powerpoint/2010/main" val="2094729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525" y="1411814"/>
            <a:ext cx="10729192" cy="7507505"/>
          </a:xfrm>
          <a:prstGeom prst="rect">
            <a:avLst/>
          </a:prstGeom>
        </p:spPr>
      </p:pic>
      <p:sp>
        <p:nvSpPr>
          <p:cNvPr id="2" name="TextBox 1"/>
          <p:cNvSpPr txBox="1"/>
          <p:nvPr/>
        </p:nvSpPr>
        <p:spPr>
          <a:xfrm>
            <a:off x="837531" y="468263"/>
            <a:ext cx="8208912" cy="769441"/>
          </a:xfrm>
          <a:prstGeom prst="rect">
            <a:avLst/>
          </a:prstGeom>
          <a:noFill/>
        </p:spPr>
        <p:txBody>
          <a:bodyPr wrap="square" rtlCol="0">
            <a:spAutoFit/>
          </a:bodyPr>
          <a:lstStyle/>
          <a:p>
            <a:r>
              <a:rPr lang="en-GB" sz="4400" b="1" dirty="0" smtClean="0">
                <a:solidFill>
                  <a:srgbClr val="0070C0"/>
                </a:solidFill>
              </a:rPr>
              <a:t>Results: Baseline Scenario </a:t>
            </a:r>
            <a:endParaRPr lang="en-GB" sz="4400" b="1" dirty="0">
              <a:solidFill>
                <a:srgbClr val="0070C0"/>
              </a:solidFill>
            </a:endParaRPr>
          </a:p>
        </p:txBody>
      </p:sp>
      <p:cxnSp>
        <p:nvCxnSpPr>
          <p:cNvPr id="8" name="Straight Arrow Connector 7"/>
          <p:cNvCxnSpPr/>
          <p:nvPr/>
        </p:nvCxnSpPr>
        <p:spPr bwMode="auto">
          <a:xfrm flipV="1">
            <a:off x="1701627" y="5796855"/>
            <a:ext cx="2376264" cy="504056"/>
          </a:xfrm>
          <a:prstGeom prst="straightConnector1">
            <a:avLst/>
          </a:prstGeom>
          <a:solidFill>
            <a:schemeClr val="accent1"/>
          </a:solidFill>
          <a:ln w="50800" cap="flat" cmpd="sng" algn="ctr">
            <a:solidFill>
              <a:srgbClr val="EF682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0" y="6300911"/>
            <a:ext cx="1701627" cy="1015663"/>
          </a:xfrm>
          <a:prstGeom prst="rect">
            <a:avLst/>
          </a:prstGeom>
          <a:noFill/>
        </p:spPr>
        <p:txBody>
          <a:bodyPr wrap="square" rtlCol="0">
            <a:spAutoFit/>
          </a:bodyPr>
          <a:lstStyle/>
          <a:p>
            <a:r>
              <a:rPr lang="en-GB" dirty="0" smtClean="0">
                <a:solidFill>
                  <a:schemeClr val="bg1">
                    <a:lumMod val="50000"/>
                  </a:schemeClr>
                </a:solidFill>
              </a:rPr>
              <a:t>Onset of panic</a:t>
            </a:r>
            <a:endParaRPr lang="en-GB" dirty="0">
              <a:solidFill>
                <a:schemeClr val="bg1">
                  <a:lumMod val="50000"/>
                </a:schemeClr>
              </a:solidFill>
            </a:endParaRPr>
          </a:p>
        </p:txBody>
      </p:sp>
      <p:cxnSp>
        <p:nvCxnSpPr>
          <p:cNvPr id="13" name="Straight Arrow Connector 12"/>
          <p:cNvCxnSpPr/>
          <p:nvPr/>
        </p:nvCxnSpPr>
        <p:spPr bwMode="auto">
          <a:xfrm>
            <a:off x="1701627" y="2263700"/>
            <a:ext cx="2572481" cy="1832000"/>
          </a:xfrm>
          <a:prstGeom prst="straightConnector1">
            <a:avLst/>
          </a:prstGeom>
          <a:solidFill>
            <a:schemeClr val="accent1"/>
          </a:solidFill>
          <a:ln w="50800" cap="flat" cmpd="sng" algn="ctr">
            <a:solidFill>
              <a:srgbClr val="EF682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91914" y="1248037"/>
            <a:ext cx="1917651" cy="1015663"/>
          </a:xfrm>
          <a:prstGeom prst="rect">
            <a:avLst/>
          </a:prstGeom>
          <a:noFill/>
        </p:spPr>
        <p:txBody>
          <a:bodyPr wrap="square" rtlCol="0">
            <a:spAutoFit/>
          </a:bodyPr>
          <a:lstStyle/>
          <a:p>
            <a:r>
              <a:rPr lang="en-GB" dirty="0">
                <a:solidFill>
                  <a:schemeClr val="bg1">
                    <a:lumMod val="50000"/>
                  </a:schemeClr>
                </a:solidFill>
              </a:rPr>
              <a:t>Supply response</a:t>
            </a:r>
          </a:p>
        </p:txBody>
      </p:sp>
      <p:cxnSp>
        <p:nvCxnSpPr>
          <p:cNvPr id="16" name="Straight Arrow Connector 15"/>
          <p:cNvCxnSpPr/>
          <p:nvPr/>
        </p:nvCxnSpPr>
        <p:spPr bwMode="auto">
          <a:xfrm flipH="1">
            <a:off x="5373588" y="3204567"/>
            <a:ext cx="4032448" cy="468052"/>
          </a:xfrm>
          <a:prstGeom prst="straightConnector1">
            <a:avLst/>
          </a:prstGeom>
          <a:solidFill>
            <a:schemeClr val="accent1"/>
          </a:solidFill>
          <a:ln w="50800" cap="flat" cmpd="sng" algn="ctr">
            <a:solidFill>
              <a:srgbClr val="EF682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8326363" y="2926509"/>
            <a:ext cx="2182961" cy="553998"/>
          </a:xfrm>
          <a:prstGeom prst="rect">
            <a:avLst/>
          </a:prstGeom>
          <a:solidFill>
            <a:schemeClr val="bg1"/>
          </a:solidFill>
        </p:spPr>
        <p:txBody>
          <a:bodyPr wrap="square" rtlCol="0">
            <a:spAutoFit/>
          </a:bodyPr>
          <a:lstStyle/>
          <a:p>
            <a:r>
              <a:rPr lang="en-GB" dirty="0" smtClean="0">
                <a:solidFill>
                  <a:schemeClr val="bg1">
                    <a:lumMod val="50000"/>
                  </a:schemeClr>
                </a:solidFill>
              </a:rPr>
              <a:t>Oscillation</a:t>
            </a:r>
            <a:endParaRPr lang="en-GB" dirty="0">
              <a:solidFill>
                <a:schemeClr val="bg1">
                  <a:lumMod val="50000"/>
                </a:schemeClr>
              </a:solidFill>
            </a:endParaRPr>
          </a:p>
        </p:txBody>
      </p:sp>
    </p:spTree>
    <p:extLst>
      <p:ext uri="{BB962C8B-B14F-4D97-AF65-F5344CB8AC3E}">
        <p14:creationId xmlns:p14="http://schemas.microsoft.com/office/powerpoint/2010/main" val="2556172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75" y="468263"/>
            <a:ext cx="9410700" cy="811212"/>
          </a:xfrm>
        </p:spPr>
        <p:txBody>
          <a:bodyPr/>
          <a:lstStyle/>
          <a:p>
            <a:r>
              <a:rPr lang="en-GB" dirty="0" smtClean="0">
                <a:solidFill>
                  <a:srgbClr val="0070C0"/>
                </a:solidFill>
              </a:rPr>
              <a:t>One of two examples</a:t>
            </a:r>
            <a:endParaRPr lang="en-GB" dirty="0">
              <a:solidFill>
                <a:srgbClr val="0070C0"/>
              </a:solidFill>
            </a:endParaRPr>
          </a:p>
        </p:txBody>
      </p:sp>
      <p:sp>
        <p:nvSpPr>
          <p:cNvPr id="3" name="Content Placeholder 2"/>
          <p:cNvSpPr>
            <a:spLocks noGrp="1"/>
          </p:cNvSpPr>
          <p:nvPr>
            <p:ph idx="1"/>
          </p:nvPr>
        </p:nvSpPr>
        <p:spPr>
          <a:xfrm>
            <a:off x="261467" y="612279"/>
            <a:ext cx="9217024" cy="6457090"/>
          </a:xfrm>
        </p:spPr>
        <p:txBody>
          <a:bodyPr/>
          <a:lstStyle/>
          <a:p>
            <a:pPr marL="0" indent="0">
              <a:lnSpc>
                <a:spcPct val="150000"/>
              </a:lnSpc>
              <a:buClr>
                <a:srgbClr val="002060"/>
              </a:buClr>
              <a:buNone/>
            </a:pPr>
            <a:endParaRPr lang="en-GB" sz="3600" dirty="0" smtClean="0">
              <a:solidFill>
                <a:schemeClr val="bg2">
                  <a:lumMod val="50000"/>
                </a:schemeClr>
              </a:solidFill>
            </a:endParaRPr>
          </a:p>
          <a:p>
            <a:pPr marL="0" indent="0">
              <a:lnSpc>
                <a:spcPct val="150000"/>
              </a:lnSpc>
              <a:buClr>
                <a:srgbClr val="002060"/>
              </a:buClr>
              <a:buNone/>
            </a:pPr>
            <a:r>
              <a:rPr lang="en-GB" b="1" dirty="0" smtClean="0">
                <a:solidFill>
                  <a:schemeClr val="bg2">
                    <a:lumMod val="50000"/>
                  </a:schemeClr>
                </a:solidFill>
              </a:rPr>
              <a:t>Effect of imposing a maximum fill ration. </a:t>
            </a:r>
          </a:p>
          <a:p>
            <a:pPr marL="0" indent="0">
              <a:lnSpc>
                <a:spcPct val="150000"/>
              </a:lnSpc>
              <a:buClr>
                <a:srgbClr val="002060"/>
              </a:buClr>
              <a:buNone/>
            </a:pPr>
            <a:endParaRPr lang="en-GB" b="1" dirty="0">
              <a:solidFill>
                <a:schemeClr val="bg2">
                  <a:lumMod val="50000"/>
                </a:schemeClr>
              </a:solidFill>
            </a:endParaRPr>
          </a:p>
          <a:p>
            <a:pPr marL="0" indent="0">
              <a:lnSpc>
                <a:spcPct val="150000"/>
              </a:lnSpc>
              <a:buClr>
                <a:srgbClr val="002060"/>
              </a:buClr>
              <a:buNone/>
            </a:pPr>
            <a:endParaRPr lang="en-GB" b="1" dirty="0" smtClean="0">
              <a:solidFill>
                <a:schemeClr val="bg2">
                  <a:lumMod val="50000"/>
                </a:schemeClr>
              </a:solidFill>
            </a:endParaRPr>
          </a:p>
          <a:p>
            <a:pPr marL="0" indent="0">
              <a:lnSpc>
                <a:spcPct val="150000"/>
              </a:lnSpc>
              <a:buClr>
                <a:srgbClr val="002060"/>
              </a:buClr>
              <a:buNone/>
            </a:pPr>
            <a:endParaRPr lang="en-GB" b="1" dirty="0">
              <a:solidFill>
                <a:schemeClr val="bg2">
                  <a:lumMod val="50000"/>
                </a:schemeClr>
              </a:solidFill>
            </a:endParaRPr>
          </a:p>
          <a:p>
            <a:pPr marL="0" indent="0">
              <a:lnSpc>
                <a:spcPct val="150000"/>
              </a:lnSpc>
              <a:buClr>
                <a:srgbClr val="002060"/>
              </a:buClr>
              <a:buNone/>
            </a:pPr>
            <a:endParaRPr lang="en-GB" b="1" dirty="0">
              <a:solidFill>
                <a:schemeClr val="bg2">
                  <a:lumMod val="50000"/>
                </a:schemeClr>
              </a:solidFill>
            </a:endParaRPr>
          </a:p>
          <a:p>
            <a:pPr marL="0" indent="0">
              <a:lnSpc>
                <a:spcPct val="150000"/>
              </a:lnSpc>
              <a:buClr>
                <a:srgbClr val="002060"/>
              </a:buClr>
              <a:buNone/>
            </a:pPr>
            <a:r>
              <a:rPr lang="en-GB" sz="2400" dirty="0" smtClean="0">
                <a:solidFill>
                  <a:schemeClr val="bg2">
                    <a:lumMod val="50000"/>
                  </a:schemeClr>
                </a:solidFill>
              </a:rPr>
              <a:t>Heat Maps:</a:t>
            </a:r>
          </a:p>
          <a:p>
            <a:pPr marL="0" indent="0">
              <a:lnSpc>
                <a:spcPct val="150000"/>
              </a:lnSpc>
              <a:buClr>
                <a:srgbClr val="002060"/>
              </a:buClr>
              <a:buNone/>
            </a:pPr>
            <a:r>
              <a:rPr lang="en-GB" sz="2400" dirty="0" smtClean="0">
                <a:solidFill>
                  <a:schemeClr val="bg2">
                    <a:lumMod val="50000"/>
                  </a:schemeClr>
                </a:solidFill>
              </a:rPr>
              <a:t>Top: Without Rationing</a:t>
            </a:r>
          </a:p>
          <a:p>
            <a:pPr marL="0" indent="0">
              <a:lnSpc>
                <a:spcPct val="150000"/>
              </a:lnSpc>
              <a:buClr>
                <a:srgbClr val="002060"/>
              </a:buClr>
              <a:buNone/>
            </a:pPr>
            <a:r>
              <a:rPr lang="en-GB" sz="2400" dirty="0" smtClean="0">
                <a:solidFill>
                  <a:schemeClr val="bg2">
                    <a:lumMod val="50000"/>
                  </a:schemeClr>
                </a:solidFill>
              </a:rPr>
              <a:t>Below: With Rationing</a:t>
            </a:r>
          </a:p>
        </p:txBody>
      </p:sp>
      <p:sp>
        <p:nvSpPr>
          <p:cNvPr id="4" name="Slide Number Placeholder 3"/>
          <p:cNvSpPr>
            <a:spLocks noGrp="1"/>
          </p:cNvSpPr>
          <p:nvPr>
            <p:ph type="sldNum" sz="quarter" idx="11"/>
          </p:nvPr>
        </p:nvSpPr>
        <p:spPr/>
        <p:txBody>
          <a:bodyPr/>
          <a:lstStyle/>
          <a:p>
            <a:pPr>
              <a:defRPr/>
            </a:pPr>
            <a:fld id="{06407C2F-55C2-4E7B-B78A-885CB9FB200D}" type="slidenum">
              <a:rPr lang="en-GB" smtClean="0">
                <a:solidFill>
                  <a:srgbClr val="000000"/>
                </a:solidFill>
              </a:rPr>
              <a:pPr>
                <a:defRPr/>
              </a:pPr>
              <a:t>19</a:t>
            </a:fld>
            <a:endParaRPr lang="en-GB">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97" y="2921256"/>
            <a:ext cx="10926995" cy="1795479"/>
          </a:xfrm>
          <a:prstGeom prst="rect">
            <a:avLst/>
          </a:prstGeom>
        </p:spPr>
      </p:pic>
      <p:cxnSp>
        <p:nvCxnSpPr>
          <p:cNvPr id="7" name="Straight Arrow Connector 6"/>
          <p:cNvCxnSpPr/>
          <p:nvPr/>
        </p:nvCxnSpPr>
        <p:spPr bwMode="auto">
          <a:xfrm>
            <a:off x="6454155" y="6156895"/>
            <a:ext cx="2448272"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V="1">
            <a:off x="6454155" y="5292799"/>
            <a:ext cx="0" cy="86409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8038331" y="6304388"/>
            <a:ext cx="1728192" cy="369332"/>
          </a:xfrm>
          <a:prstGeom prst="rect">
            <a:avLst/>
          </a:prstGeom>
          <a:noFill/>
        </p:spPr>
        <p:txBody>
          <a:bodyPr wrap="square" rtlCol="0">
            <a:spAutoFit/>
          </a:bodyPr>
          <a:lstStyle/>
          <a:p>
            <a:r>
              <a:rPr lang="en-GB" sz="1800" dirty="0" smtClean="0">
                <a:solidFill>
                  <a:schemeClr val="tx1"/>
                </a:solidFill>
              </a:rPr>
              <a:t>Time</a:t>
            </a:r>
            <a:endParaRPr lang="en-GB" sz="1800" dirty="0">
              <a:solidFill>
                <a:schemeClr val="tx1"/>
              </a:solidFill>
            </a:endParaRPr>
          </a:p>
        </p:txBody>
      </p:sp>
      <p:sp>
        <p:nvSpPr>
          <p:cNvPr id="11" name="TextBox 10"/>
          <p:cNvSpPr txBox="1"/>
          <p:nvPr/>
        </p:nvSpPr>
        <p:spPr>
          <a:xfrm>
            <a:off x="5590059" y="4728789"/>
            <a:ext cx="1728192" cy="646331"/>
          </a:xfrm>
          <a:prstGeom prst="rect">
            <a:avLst/>
          </a:prstGeom>
          <a:noFill/>
        </p:spPr>
        <p:txBody>
          <a:bodyPr wrap="square" rtlCol="0">
            <a:spAutoFit/>
          </a:bodyPr>
          <a:lstStyle/>
          <a:p>
            <a:r>
              <a:rPr lang="en-GB" sz="1800" dirty="0" smtClean="0">
                <a:solidFill>
                  <a:schemeClr val="tx1"/>
                </a:solidFill>
              </a:rPr>
              <a:t>Position in circular world</a:t>
            </a:r>
            <a:endParaRPr lang="en-GB" sz="1800" dirty="0">
              <a:solidFill>
                <a:schemeClr val="tx1"/>
              </a:solidFill>
            </a:endParaRPr>
          </a:p>
        </p:txBody>
      </p:sp>
      <p:sp>
        <p:nvSpPr>
          <p:cNvPr id="12" name="TextBox 11"/>
          <p:cNvSpPr txBox="1"/>
          <p:nvPr/>
        </p:nvSpPr>
        <p:spPr>
          <a:xfrm>
            <a:off x="6994215" y="5418334"/>
            <a:ext cx="2088232" cy="646331"/>
          </a:xfrm>
          <a:prstGeom prst="rect">
            <a:avLst/>
          </a:prstGeom>
          <a:noFill/>
        </p:spPr>
        <p:txBody>
          <a:bodyPr wrap="square" rtlCol="0">
            <a:spAutoFit/>
          </a:bodyPr>
          <a:lstStyle/>
          <a:p>
            <a:r>
              <a:rPr lang="en-GB" sz="1800" b="1" dirty="0" smtClean="0">
                <a:solidFill>
                  <a:srgbClr val="EF6820"/>
                </a:solidFill>
              </a:rPr>
              <a:t>Heat denotes panic</a:t>
            </a:r>
            <a:endParaRPr lang="en-GB" sz="1800" b="1" dirty="0">
              <a:solidFill>
                <a:srgbClr val="EF6820"/>
              </a:solidFill>
            </a:endParaRPr>
          </a:p>
        </p:txBody>
      </p:sp>
    </p:spTree>
    <p:extLst>
      <p:ext uri="{BB962C8B-B14F-4D97-AF65-F5344CB8AC3E}">
        <p14:creationId xmlns:p14="http://schemas.microsoft.com/office/powerpoint/2010/main" val="2250779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6977"/>
            <a:ext cx="11998772" cy="1896093"/>
          </a:xfrm>
        </p:spPr>
        <p:txBody>
          <a:bodyPr/>
          <a:lstStyle/>
          <a:p>
            <a:r>
              <a:rPr lang="en-GB" sz="3200" b="1" dirty="0" smtClean="0">
                <a:solidFill>
                  <a:srgbClr val="0070C0"/>
                </a:solidFill>
              </a:rPr>
              <a:t>Reference: </a:t>
            </a:r>
            <a:br>
              <a:rPr lang="en-GB" sz="3200" b="1" dirty="0" smtClean="0">
                <a:solidFill>
                  <a:srgbClr val="0070C0"/>
                </a:solidFill>
              </a:rPr>
            </a:br>
            <a:r>
              <a:rPr lang="en-GB" sz="3200" dirty="0" smtClean="0">
                <a:solidFill>
                  <a:srgbClr val="0070C0"/>
                </a:solidFill>
              </a:rPr>
              <a:t>IEEE Transactions - Intelligent Transport Systems</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2200" dirty="0" smtClean="0">
                <a:solidFill>
                  <a:srgbClr val="0070C0"/>
                </a:solidFill>
              </a:rPr>
              <a:t>In press 2014 – available online 20 February 2014 </a:t>
            </a:r>
            <a:r>
              <a:rPr lang="en-GB" sz="2200" dirty="0" smtClean="0">
                <a:hlinkClick r:id="rId3"/>
              </a:rPr>
              <a:t>10.1109/TITS.2014.2302358</a:t>
            </a:r>
            <a:r>
              <a:rPr lang="en-GB" sz="2200" dirty="0" smtClean="0">
                <a:solidFill>
                  <a:srgbClr val="0070C0"/>
                </a:solidFill>
              </a:rPr>
              <a:t> </a:t>
            </a:r>
            <a:endParaRPr lang="en-GB" sz="2200" dirty="0">
              <a:solidFill>
                <a:srgbClr val="0070C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3" y="2640117"/>
            <a:ext cx="10471101" cy="3963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191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75" y="468263"/>
            <a:ext cx="9410700" cy="811212"/>
          </a:xfrm>
        </p:spPr>
        <p:txBody>
          <a:bodyPr/>
          <a:lstStyle/>
          <a:p>
            <a:r>
              <a:rPr lang="en-GB" dirty="0" smtClean="0">
                <a:solidFill>
                  <a:srgbClr val="0070C0"/>
                </a:solidFill>
              </a:rPr>
              <a:t>Second of two examples</a:t>
            </a:r>
            <a:endParaRPr lang="en-GB" dirty="0">
              <a:solidFill>
                <a:srgbClr val="0070C0"/>
              </a:solidFill>
            </a:endParaRPr>
          </a:p>
        </p:txBody>
      </p:sp>
      <p:sp>
        <p:nvSpPr>
          <p:cNvPr id="3" name="Content Placeholder 2"/>
          <p:cNvSpPr>
            <a:spLocks noGrp="1"/>
          </p:cNvSpPr>
          <p:nvPr>
            <p:ph idx="1"/>
          </p:nvPr>
        </p:nvSpPr>
        <p:spPr>
          <a:xfrm>
            <a:off x="333475" y="1188343"/>
            <a:ext cx="9217024" cy="1563635"/>
          </a:xfrm>
        </p:spPr>
        <p:txBody>
          <a:bodyPr/>
          <a:lstStyle/>
          <a:p>
            <a:pPr marL="0" indent="0">
              <a:lnSpc>
                <a:spcPct val="150000"/>
              </a:lnSpc>
              <a:buClr>
                <a:srgbClr val="002060"/>
              </a:buClr>
              <a:buNone/>
            </a:pPr>
            <a:endParaRPr lang="en-GB" sz="3600" dirty="0" smtClean="0">
              <a:solidFill>
                <a:schemeClr val="bg2">
                  <a:lumMod val="50000"/>
                </a:schemeClr>
              </a:solidFill>
            </a:endParaRPr>
          </a:p>
          <a:p>
            <a:pPr marL="0" indent="0">
              <a:lnSpc>
                <a:spcPct val="150000"/>
              </a:lnSpc>
              <a:buClr>
                <a:srgbClr val="002060"/>
              </a:buClr>
              <a:buNone/>
            </a:pPr>
            <a:r>
              <a:rPr lang="en-GB" b="1" dirty="0" smtClean="0">
                <a:solidFill>
                  <a:schemeClr val="bg2">
                    <a:lumMod val="50000"/>
                  </a:schemeClr>
                </a:solidFill>
              </a:rPr>
              <a:t>Unbiased Communication Can Inhibit Panic</a:t>
            </a:r>
          </a:p>
        </p:txBody>
      </p:sp>
      <p:sp>
        <p:nvSpPr>
          <p:cNvPr id="4" name="Slide Number Placeholder 3"/>
          <p:cNvSpPr>
            <a:spLocks noGrp="1"/>
          </p:cNvSpPr>
          <p:nvPr>
            <p:ph type="sldNum" sz="quarter" idx="11"/>
          </p:nvPr>
        </p:nvSpPr>
        <p:spPr/>
        <p:txBody>
          <a:bodyPr/>
          <a:lstStyle/>
          <a:p>
            <a:pPr>
              <a:defRPr/>
            </a:pPr>
            <a:fld id="{06407C2F-55C2-4E7B-B78A-885CB9FB200D}" type="slidenum">
              <a:rPr lang="en-GB" smtClean="0">
                <a:solidFill>
                  <a:srgbClr val="000000"/>
                </a:solidFill>
              </a:rPr>
              <a:pPr>
                <a:defRPr/>
              </a:pPr>
              <a:t>20</a:t>
            </a:fld>
            <a:endParaRPr lang="en-GB">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9" y="2993001"/>
            <a:ext cx="10945216" cy="1648330"/>
          </a:xfrm>
          <a:prstGeom prst="rect">
            <a:avLst/>
          </a:prstGeom>
        </p:spPr>
      </p:pic>
      <p:sp>
        <p:nvSpPr>
          <p:cNvPr id="6" name="TextBox 5"/>
          <p:cNvSpPr txBox="1"/>
          <p:nvPr/>
        </p:nvSpPr>
        <p:spPr>
          <a:xfrm>
            <a:off x="275283" y="4727466"/>
            <a:ext cx="9347223" cy="2862322"/>
          </a:xfrm>
          <a:prstGeom prst="rect">
            <a:avLst/>
          </a:prstGeom>
          <a:noFill/>
        </p:spPr>
        <p:txBody>
          <a:bodyPr wrap="square" rtlCol="0">
            <a:spAutoFit/>
          </a:bodyPr>
          <a:lstStyle/>
          <a:p>
            <a:r>
              <a:rPr lang="en-GB" dirty="0" smtClean="0">
                <a:solidFill>
                  <a:schemeClr val="bg1">
                    <a:lumMod val="50000"/>
                  </a:schemeClr>
                </a:solidFill>
              </a:rPr>
              <a:t>Lower heat map has communication between agents where there is an equal chance of propagating good news as bad news. </a:t>
            </a:r>
          </a:p>
          <a:p>
            <a:r>
              <a:rPr lang="en-GB" dirty="0" smtClean="0">
                <a:solidFill>
                  <a:srgbClr val="0070C0"/>
                </a:solidFill>
              </a:rPr>
              <a:t>The upper heat map interestingly shows spatial waves of panic (as distinct from the temporal oscillations mentioned earlier).</a:t>
            </a:r>
            <a:endParaRPr lang="en-GB" dirty="0">
              <a:solidFill>
                <a:srgbClr val="0070C0"/>
              </a:solidFill>
            </a:endParaRPr>
          </a:p>
        </p:txBody>
      </p:sp>
    </p:spTree>
    <p:extLst>
      <p:ext uri="{BB962C8B-B14F-4D97-AF65-F5344CB8AC3E}">
        <p14:creationId xmlns:p14="http://schemas.microsoft.com/office/powerpoint/2010/main" val="316719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75" y="468263"/>
            <a:ext cx="9410700" cy="811212"/>
          </a:xfrm>
        </p:spPr>
        <p:txBody>
          <a:bodyPr/>
          <a:lstStyle/>
          <a:p>
            <a:r>
              <a:rPr lang="en-GB" dirty="0" smtClean="0">
                <a:solidFill>
                  <a:srgbClr val="0070C0"/>
                </a:solidFill>
              </a:rPr>
              <a:t>We observe</a:t>
            </a:r>
            <a:endParaRPr lang="en-GB" dirty="0">
              <a:solidFill>
                <a:srgbClr val="0070C0"/>
              </a:solidFill>
            </a:endParaRPr>
          </a:p>
        </p:txBody>
      </p:sp>
      <p:sp>
        <p:nvSpPr>
          <p:cNvPr id="3" name="Content Placeholder 2"/>
          <p:cNvSpPr>
            <a:spLocks noGrp="1"/>
          </p:cNvSpPr>
          <p:nvPr>
            <p:ph idx="1"/>
          </p:nvPr>
        </p:nvSpPr>
        <p:spPr>
          <a:xfrm>
            <a:off x="333475" y="684287"/>
            <a:ext cx="9217024" cy="5872507"/>
          </a:xfrm>
        </p:spPr>
        <p:txBody>
          <a:bodyPr/>
          <a:lstStyle/>
          <a:p>
            <a:pPr marL="0" indent="0">
              <a:lnSpc>
                <a:spcPct val="150000"/>
              </a:lnSpc>
              <a:buClr>
                <a:srgbClr val="002060"/>
              </a:buClr>
              <a:buNone/>
            </a:pPr>
            <a:endParaRPr lang="en-GB" sz="3600" dirty="0" smtClean="0">
              <a:solidFill>
                <a:schemeClr val="bg2">
                  <a:lumMod val="50000"/>
                </a:schemeClr>
              </a:solidFill>
            </a:endParaRPr>
          </a:p>
          <a:p>
            <a:pPr>
              <a:lnSpc>
                <a:spcPct val="150000"/>
              </a:lnSpc>
              <a:buClr>
                <a:srgbClr val="002060"/>
              </a:buClr>
            </a:pPr>
            <a:r>
              <a:rPr lang="en-GB" b="1" dirty="0" smtClean="0">
                <a:solidFill>
                  <a:schemeClr val="bg2">
                    <a:lumMod val="50000"/>
                  </a:schemeClr>
                </a:solidFill>
              </a:rPr>
              <a:t>Panic buying can lead to “oscillations” </a:t>
            </a:r>
          </a:p>
          <a:p>
            <a:pPr>
              <a:lnSpc>
                <a:spcPct val="150000"/>
              </a:lnSpc>
              <a:buClr>
                <a:srgbClr val="002060"/>
              </a:buClr>
            </a:pPr>
            <a:r>
              <a:rPr lang="en-GB" b="1" dirty="0" smtClean="0">
                <a:solidFill>
                  <a:schemeClr val="bg2">
                    <a:lumMod val="50000"/>
                  </a:schemeClr>
                </a:solidFill>
              </a:rPr>
              <a:t>Adding delivery capacity can promote oscillation</a:t>
            </a:r>
          </a:p>
          <a:p>
            <a:pPr>
              <a:lnSpc>
                <a:spcPct val="150000"/>
              </a:lnSpc>
              <a:buClr>
                <a:srgbClr val="002060"/>
              </a:buClr>
            </a:pPr>
            <a:r>
              <a:rPr lang="en-GB" b="1" dirty="0" smtClean="0">
                <a:solidFill>
                  <a:schemeClr val="bg2">
                    <a:lumMod val="50000"/>
                  </a:schemeClr>
                </a:solidFill>
              </a:rPr>
              <a:t>Unbiased Communication Can Inhibit Panic</a:t>
            </a:r>
          </a:p>
          <a:p>
            <a:pPr>
              <a:lnSpc>
                <a:spcPct val="150000"/>
              </a:lnSpc>
              <a:buClr>
                <a:srgbClr val="002060"/>
              </a:buClr>
            </a:pPr>
            <a:r>
              <a:rPr lang="en-GB" b="1" dirty="0" smtClean="0">
                <a:solidFill>
                  <a:schemeClr val="bg2">
                    <a:lumMod val="50000"/>
                  </a:schemeClr>
                </a:solidFill>
              </a:rPr>
              <a:t>Evenly slightly biased communication can promote panic</a:t>
            </a:r>
          </a:p>
          <a:p>
            <a:pPr>
              <a:lnSpc>
                <a:spcPct val="150000"/>
              </a:lnSpc>
              <a:buClr>
                <a:srgbClr val="002060"/>
              </a:buClr>
            </a:pPr>
            <a:r>
              <a:rPr lang="en-GB" b="1" dirty="0" smtClean="0">
                <a:solidFill>
                  <a:schemeClr val="bg2">
                    <a:lumMod val="50000"/>
                  </a:schemeClr>
                </a:solidFill>
              </a:rPr>
              <a:t>Information censorship works, but … </a:t>
            </a:r>
          </a:p>
          <a:p>
            <a:pPr>
              <a:lnSpc>
                <a:spcPct val="150000"/>
              </a:lnSpc>
              <a:buClr>
                <a:srgbClr val="002060"/>
              </a:buClr>
            </a:pPr>
            <a:r>
              <a:rPr lang="en-GB" b="1" dirty="0">
                <a:solidFill>
                  <a:schemeClr val="bg2">
                    <a:lumMod val="50000"/>
                  </a:schemeClr>
                </a:solidFill>
              </a:rPr>
              <a:t>R</a:t>
            </a:r>
            <a:r>
              <a:rPr lang="en-GB" b="1" dirty="0" smtClean="0">
                <a:solidFill>
                  <a:schemeClr val="bg2">
                    <a:lumMod val="50000"/>
                  </a:schemeClr>
                </a:solidFill>
              </a:rPr>
              <a:t>ationing can inhibit panic</a:t>
            </a:r>
            <a:endParaRPr lang="en-GB" b="1" dirty="0">
              <a:solidFill>
                <a:schemeClr val="bg2">
                  <a:lumMod val="50000"/>
                </a:schemeClr>
              </a:solidFill>
            </a:endParaRPr>
          </a:p>
        </p:txBody>
      </p:sp>
      <p:sp>
        <p:nvSpPr>
          <p:cNvPr id="4" name="Slide Number Placeholder 3"/>
          <p:cNvSpPr>
            <a:spLocks noGrp="1"/>
          </p:cNvSpPr>
          <p:nvPr>
            <p:ph type="sldNum" sz="quarter" idx="11"/>
          </p:nvPr>
        </p:nvSpPr>
        <p:spPr/>
        <p:txBody>
          <a:bodyPr/>
          <a:lstStyle/>
          <a:p>
            <a:pPr>
              <a:defRPr/>
            </a:pPr>
            <a:fld id="{06407C2F-55C2-4E7B-B78A-885CB9FB200D}" type="slidenum">
              <a:rPr lang="en-GB" smtClean="0">
                <a:solidFill>
                  <a:srgbClr val="000000"/>
                </a:solidFill>
              </a:rPr>
              <a:pPr>
                <a:defRPr/>
              </a:pPr>
              <a:t>21</a:t>
            </a:fld>
            <a:endParaRPr lang="en-GB">
              <a:solidFill>
                <a:srgbClr val="000000"/>
              </a:solidFill>
            </a:endParaRPr>
          </a:p>
        </p:txBody>
      </p:sp>
    </p:spTree>
    <p:extLst>
      <p:ext uri="{BB962C8B-B14F-4D97-AF65-F5344CB8AC3E}">
        <p14:creationId xmlns:p14="http://schemas.microsoft.com/office/powerpoint/2010/main" val="3328755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130" y="1836415"/>
            <a:ext cx="9966870" cy="5632311"/>
          </a:xfrm>
          <a:prstGeom prst="rect">
            <a:avLst/>
          </a:prstGeom>
          <a:noFill/>
        </p:spPr>
        <p:txBody>
          <a:bodyPr wrap="square" rtlCol="0">
            <a:spAutoFit/>
          </a:bodyPr>
          <a:lstStyle/>
          <a:p>
            <a:r>
              <a:rPr lang="en-GB" dirty="0" smtClean="0">
                <a:solidFill>
                  <a:srgbClr val="0070C0"/>
                </a:solidFill>
              </a:rPr>
              <a:t>We suggest that even a relatively simple spatial agent based model can yield policy relevant insights relating to real world problems. </a:t>
            </a:r>
          </a:p>
          <a:p>
            <a:endParaRPr lang="en-GB" dirty="0">
              <a:solidFill>
                <a:srgbClr val="0070C0"/>
              </a:solidFill>
            </a:endParaRPr>
          </a:p>
          <a:p>
            <a:r>
              <a:rPr lang="en-GB" dirty="0" smtClean="0">
                <a:solidFill>
                  <a:schemeClr val="bg1">
                    <a:lumMod val="50000"/>
                  </a:schemeClr>
                </a:solidFill>
              </a:rPr>
              <a:t>There is a caveat however in that clearly our model is a simplified abstraction and hence any policy-maker looking at our analysis should be alert to divergences between model and real-world behaviours.  </a:t>
            </a:r>
            <a:endParaRPr lang="en-GB" dirty="0">
              <a:solidFill>
                <a:schemeClr val="bg1">
                  <a:lumMod val="50000"/>
                </a:schemeClr>
              </a:solidFill>
            </a:endParaRPr>
          </a:p>
          <a:p>
            <a:endParaRPr lang="en-GB" dirty="0"/>
          </a:p>
          <a:p>
            <a:endParaRPr lang="en-GB" dirty="0">
              <a:solidFill>
                <a:srgbClr val="FFFFFF">
                  <a:lumMod val="50000"/>
                </a:srgbClr>
              </a:solidFill>
            </a:endParaRPr>
          </a:p>
          <a:p>
            <a:r>
              <a:rPr lang="en-GB" dirty="0"/>
              <a:t/>
            </a:r>
            <a:br>
              <a:rPr lang="en-GB" dirty="0"/>
            </a:br>
            <a:endParaRPr lang="en-GB" dirty="0"/>
          </a:p>
        </p:txBody>
      </p:sp>
      <p:sp>
        <p:nvSpPr>
          <p:cNvPr id="3" name="TextBox 2"/>
          <p:cNvSpPr txBox="1"/>
          <p:nvPr/>
        </p:nvSpPr>
        <p:spPr>
          <a:xfrm>
            <a:off x="333475" y="396255"/>
            <a:ext cx="7560840" cy="830997"/>
          </a:xfrm>
          <a:prstGeom prst="rect">
            <a:avLst/>
          </a:prstGeom>
          <a:noFill/>
        </p:spPr>
        <p:txBody>
          <a:bodyPr wrap="square" rtlCol="0">
            <a:spAutoFit/>
          </a:bodyPr>
          <a:lstStyle/>
          <a:p>
            <a:r>
              <a:rPr lang="en-GB" sz="4800" b="1" dirty="0" smtClean="0">
                <a:solidFill>
                  <a:srgbClr val="0070C0"/>
                </a:solidFill>
              </a:rPr>
              <a:t>In conclusion</a:t>
            </a:r>
            <a:endParaRPr lang="en-GB" sz="4800" b="1" dirty="0">
              <a:solidFill>
                <a:srgbClr val="0070C0"/>
              </a:solidFill>
            </a:endParaRPr>
          </a:p>
        </p:txBody>
      </p:sp>
    </p:spTree>
    <p:extLst>
      <p:ext uri="{BB962C8B-B14F-4D97-AF65-F5344CB8AC3E}">
        <p14:creationId xmlns:p14="http://schemas.microsoft.com/office/powerpoint/2010/main" val="928638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53099" y="4892122"/>
            <a:ext cx="7013423" cy="2542424"/>
          </a:xfrm>
        </p:spPr>
        <p:txBody>
          <a:bodyPr/>
          <a:lstStyle/>
          <a:p>
            <a:pPr marL="123350" indent="0">
              <a:buNone/>
            </a:pPr>
            <a:r>
              <a:rPr lang="en-GB" sz="3200" b="1" dirty="0" err="1">
                <a:solidFill>
                  <a:srgbClr val="1FAECD"/>
                </a:solidFill>
              </a:rPr>
              <a:t>w</a:t>
            </a:r>
            <a:r>
              <a:rPr lang="en-GB" sz="3200" b="1" dirty="0" err="1" smtClean="0">
                <a:solidFill>
                  <a:srgbClr val="1FAECD"/>
                </a:solidFill>
              </a:rPr>
              <a:t>illiam.nuttall</a:t>
            </a:r>
            <a:r>
              <a:rPr lang="en-GB" sz="3200" b="1" dirty="0" smtClean="0">
                <a:solidFill>
                  <a:srgbClr val="1FAECD"/>
                </a:solidFill>
              </a:rPr>
              <a:t> ‘at’ open.ac.uk</a:t>
            </a:r>
          </a:p>
          <a:p>
            <a:pPr marL="123350" indent="0">
              <a:buNone/>
            </a:pPr>
            <a:endParaRPr lang="en-GB" sz="3200" b="1" dirty="0">
              <a:solidFill>
                <a:srgbClr val="1FAECD"/>
              </a:solidFill>
            </a:endParaRPr>
          </a:p>
          <a:p>
            <a:pPr marL="123350" indent="0">
              <a:buNone/>
            </a:pPr>
            <a:r>
              <a:rPr lang="en-GB" i="1" dirty="0" smtClean="0">
                <a:solidFill>
                  <a:schemeClr val="bg1">
                    <a:lumMod val="50000"/>
                  </a:schemeClr>
                </a:solidFill>
              </a:rPr>
              <a:t>We would like to thank EPRG Cambridge University and IEEE ITS for their anonymous referee inputs. </a:t>
            </a:r>
            <a:endParaRPr lang="en-GB" i="1" dirty="0">
              <a:solidFill>
                <a:schemeClr val="bg1">
                  <a:lumMod val="50000"/>
                </a:schemeClr>
              </a:solidFill>
            </a:endParaRPr>
          </a:p>
        </p:txBody>
      </p:sp>
      <p:sp>
        <p:nvSpPr>
          <p:cNvPr id="3" name="Title 2"/>
          <p:cNvSpPr>
            <a:spLocks noGrp="1"/>
          </p:cNvSpPr>
          <p:nvPr>
            <p:ph type="title"/>
          </p:nvPr>
        </p:nvSpPr>
        <p:spPr>
          <a:xfrm>
            <a:off x="3253099" y="3286770"/>
            <a:ext cx="9414034" cy="818875"/>
          </a:xfrm>
        </p:spPr>
        <p:txBody>
          <a:bodyPr/>
          <a:lstStyle/>
          <a:p>
            <a:r>
              <a:rPr lang="en-GB" i="1" dirty="0" smtClean="0">
                <a:solidFill>
                  <a:srgbClr val="0070C0"/>
                </a:solidFill>
              </a:rPr>
              <a:t>Thank you</a:t>
            </a:r>
            <a:endParaRPr lang="en-GB" i="1" dirty="0">
              <a:solidFill>
                <a:srgbClr val="0070C0"/>
              </a:solidFill>
            </a:endParaRPr>
          </a:p>
        </p:txBody>
      </p:sp>
    </p:spTree>
    <p:extLst>
      <p:ext uri="{BB962C8B-B14F-4D97-AF65-F5344CB8AC3E}">
        <p14:creationId xmlns:p14="http://schemas.microsoft.com/office/powerpoint/2010/main" val="3393284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75" y="828303"/>
            <a:ext cx="9410700" cy="811212"/>
          </a:xfrm>
        </p:spPr>
        <p:txBody>
          <a:bodyPr/>
          <a:lstStyle/>
          <a:p>
            <a:r>
              <a:rPr lang="en-GB" dirty="0" smtClean="0">
                <a:solidFill>
                  <a:srgbClr val="0070C0"/>
                </a:solidFill>
              </a:rPr>
              <a:t>Structure of My Remarks:</a:t>
            </a:r>
            <a:endParaRPr lang="en-GB" dirty="0">
              <a:solidFill>
                <a:srgbClr val="0070C0"/>
              </a:solidFill>
            </a:endParaRPr>
          </a:p>
        </p:txBody>
      </p:sp>
      <p:sp>
        <p:nvSpPr>
          <p:cNvPr id="3" name="Content Placeholder 2"/>
          <p:cNvSpPr>
            <a:spLocks noGrp="1"/>
          </p:cNvSpPr>
          <p:nvPr>
            <p:ph idx="1"/>
          </p:nvPr>
        </p:nvSpPr>
        <p:spPr>
          <a:xfrm>
            <a:off x="981547" y="1980431"/>
            <a:ext cx="8856984" cy="4678141"/>
          </a:xfrm>
        </p:spPr>
        <p:txBody>
          <a:bodyPr/>
          <a:lstStyle/>
          <a:p>
            <a:pPr>
              <a:lnSpc>
                <a:spcPct val="150000"/>
              </a:lnSpc>
              <a:buClr>
                <a:srgbClr val="002060"/>
              </a:buClr>
            </a:pPr>
            <a:r>
              <a:rPr lang="en-GB" sz="3600" dirty="0" smtClean="0">
                <a:solidFill>
                  <a:schemeClr val="bg2">
                    <a:lumMod val="50000"/>
                  </a:schemeClr>
                </a:solidFill>
              </a:rPr>
              <a:t>Context for the research</a:t>
            </a:r>
          </a:p>
          <a:p>
            <a:pPr>
              <a:lnSpc>
                <a:spcPct val="150000"/>
              </a:lnSpc>
              <a:buClr>
                <a:srgbClr val="002060"/>
              </a:buClr>
            </a:pPr>
            <a:r>
              <a:rPr lang="en-GB" sz="3600" dirty="0" smtClean="0">
                <a:solidFill>
                  <a:schemeClr val="bg2">
                    <a:lumMod val="50000"/>
                  </a:schemeClr>
                </a:solidFill>
              </a:rPr>
              <a:t>Research Methodology</a:t>
            </a:r>
          </a:p>
          <a:p>
            <a:pPr>
              <a:lnSpc>
                <a:spcPct val="150000"/>
              </a:lnSpc>
              <a:buClr>
                <a:srgbClr val="002060"/>
              </a:buClr>
            </a:pPr>
            <a:r>
              <a:rPr lang="en-GB" sz="3600" dirty="0" smtClean="0">
                <a:solidFill>
                  <a:schemeClr val="bg2">
                    <a:lumMod val="50000"/>
                  </a:schemeClr>
                </a:solidFill>
              </a:rPr>
              <a:t>Model Behaviour</a:t>
            </a:r>
          </a:p>
          <a:p>
            <a:pPr>
              <a:lnSpc>
                <a:spcPct val="150000"/>
              </a:lnSpc>
              <a:buClr>
                <a:srgbClr val="002060"/>
              </a:buClr>
            </a:pPr>
            <a:r>
              <a:rPr lang="en-GB" sz="3600" dirty="0" smtClean="0">
                <a:solidFill>
                  <a:schemeClr val="bg2">
                    <a:lumMod val="50000"/>
                  </a:schemeClr>
                </a:solidFill>
              </a:rPr>
              <a:t>Policy Relevant Lessons </a:t>
            </a:r>
          </a:p>
          <a:p>
            <a:pPr>
              <a:lnSpc>
                <a:spcPct val="150000"/>
              </a:lnSpc>
              <a:buClr>
                <a:srgbClr val="002060"/>
              </a:buClr>
            </a:pPr>
            <a:r>
              <a:rPr lang="en-GB" sz="3600" dirty="0" smtClean="0">
                <a:solidFill>
                  <a:schemeClr val="bg2">
                    <a:lumMod val="50000"/>
                  </a:schemeClr>
                </a:solidFill>
              </a:rPr>
              <a:t>Closing Remarks</a:t>
            </a:r>
            <a:endParaRPr lang="en-GB" sz="3600" dirty="0">
              <a:solidFill>
                <a:schemeClr val="bg2">
                  <a:lumMod val="50000"/>
                </a:schemeClr>
              </a:solidFill>
            </a:endParaRPr>
          </a:p>
        </p:txBody>
      </p:sp>
      <p:sp>
        <p:nvSpPr>
          <p:cNvPr id="4" name="Slide Number Placeholder 3"/>
          <p:cNvSpPr>
            <a:spLocks noGrp="1"/>
          </p:cNvSpPr>
          <p:nvPr>
            <p:ph type="sldNum" sz="quarter" idx="11"/>
          </p:nvPr>
        </p:nvSpPr>
        <p:spPr/>
        <p:txBody>
          <a:bodyPr/>
          <a:lstStyle/>
          <a:p>
            <a:pPr>
              <a:defRPr/>
            </a:pPr>
            <a:fld id="{06407C2F-55C2-4E7B-B78A-885CB9FB200D}" type="slidenum">
              <a:rPr lang="en-GB" smtClean="0">
                <a:solidFill>
                  <a:srgbClr val="000000"/>
                </a:solidFill>
              </a:rPr>
              <a:pPr>
                <a:defRPr/>
              </a:pPr>
              <a:t>3</a:t>
            </a:fld>
            <a:endParaRPr lang="en-GB">
              <a:solidFill>
                <a:srgbClr val="000000"/>
              </a:solidFill>
            </a:endParaRPr>
          </a:p>
        </p:txBody>
      </p:sp>
    </p:spTree>
    <p:extLst>
      <p:ext uri="{BB962C8B-B14F-4D97-AF65-F5344CB8AC3E}">
        <p14:creationId xmlns:p14="http://schemas.microsoft.com/office/powerpoint/2010/main" val="3613577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78" y="1836415"/>
            <a:ext cx="9966870" cy="3323987"/>
          </a:xfrm>
          <a:prstGeom prst="rect">
            <a:avLst/>
          </a:prstGeom>
          <a:noFill/>
        </p:spPr>
        <p:txBody>
          <a:bodyPr wrap="square" rtlCol="0">
            <a:spAutoFit/>
          </a:bodyPr>
          <a:lstStyle/>
          <a:p>
            <a:r>
              <a:rPr lang="en-GB" dirty="0" smtClean="0">
                <a:solidFill>
                  <a:srgbClr val="0070C0"/>
                </a:solidFill>
              </a:rPr>
              <a:t>N. Robinson (Political Quart. 2002)provides </a:t>
            </a:r>
            <a:r>
              <a:rPr lang="en-GB" dirty="0">
                <a:solidFill>
                  <a:srgbClr val="0070C0"/>
                </a:solidFill>
              </a:rPr>
              <a:t>a chronology of the </a:t>
            </a:r>
            <a:r>
              <a:rPr lang="en-GB" dirty="0" smtClean="0">
                <a:solidFill>
                  <a:srgbClr val="0070C0"/>
                </a:solidFill>
              </a:rPr>
              <a:t>2000 protests</a:t>
            </a:r>
            <a:r>
              <a:rPr lang="en-GB" dirty="0">
                <a:solidFill>
                  <a:srgbClr val="0070C0"/>
                </a:solidFill>
              </a:rPr>
              <a:t>, which may be summarized as follows:</a:t>
            </a:r>
          </a:p>
          <a:p>
            <a:endParaRPr lang="en-GB" dirty="0"/>
          </a:p>
          <a:p>
            <a:endParaRPr lang="en-GB" dirty="0">
              <a:solidFill>
                <a:schemeClr val="bg1">
                  <a:lumMod val="50000"/>
                </a:schemeClr>
              </a:solidFill>
            </a:endParaRPr>
          </a:p>
          <a:p>
            <a:r>
              <a:rPr lang="en-GB" dirty="0"/>
              <a:t/>
            </a:r>
            <a:br>
              <a:rPr lang="en-GB" dirty="0"/>
            </a:br>
            <a:endParaRPr lang="en-GB" dirty="0"/>
          </a:p>
        </p:txBody>
      </p:sp>
      <p:sp>
        <p:nvSpPr>
          <p:cNvPr id="3" name="TextBox 2"/>
          <p:cNvSpPr txBox="1"/>
          <p:nvPr/>
        </p:nvSpPr>
        <p:spPr>
          <a:xfrm>
            <a:off x="333475" y="396255"/>
            <a:ext cx="7560840" cy="830997"/>
          </a:xfrm>
          <a:prstGeom prst="rect">
            <a:avLst/>
          </a:prstGeom>
          <a:noFill/>
        </p:spPr>
        <p:txBody>
          <a:bodyPr wrap="square" rtlCol="0">
            <a:spAutoFit/>
          </a:bodyPr>
          <a:lstStyle/>
          <a:p>
            <a:r>
              <a:rPr lang="en-GB" sz="4800" b="1" dirty="0" smtClean="0">
                <a:solidFill>
                  <a:srgbClr val="0070C0"/>
                </a:solidFill>
              </a:rPr>
              <a:t>2000 Fuel Protest</a:t>
            </a:r>
            <a:endParaRPr lang="en-GB" sz="4800" b="1" dirty="0">
              <a:solidFill>
                <a:srgbClr val="0070C0"/>
              </a:solidFill>
            </a:endParaRPr>
          </a:p>
        </p:txBody>
      </p:sp>
      <p:sp>
        <p:nvSpPr>
          <p:cNvPr id="4" name="TextBox 3"/>
          <p:cNvSpPr txBox="1"/>
          <p:nvPr/>
        </p:nvSpPr>
        <p:spPr>
          <a:xfrm>
            <a:off x="1485603" y="3498408"/>
            <a:ext cx="7488832" cy="3323987"/>
          </a:xfrm>
          <a:prstGeom prst="rect">
            <a:avLst/>
          </a:prstGeom>
          <a:noFill/>
        </p:spPr>
        <p:txBody>
          <a:bodyPr wrap="square" rtlCol="0">
            <a:spAutoFit/>
          </a:bodyPr>
          <a:lstStyle/>
          <a:p>
            <a:r>
              <a:rPr lang="en-GB" b="1" dirty="0">
                <a:solidFill>
                  <a:schemeClr val="bg1">
                    <a:lumMod val="50000"/>
                  </a:schemeClr>
                </a:solidFill>
              </a:rPr>
              <a:t>7 September: </a:t>
            </a:r>
            <a:r>
              <a:rPr lang="en-GB" dirty="0" smtClean="0">
                <a:solidFill>
                  <a:schemeClr val="bg1">
                    <a:lumMod val="50000"/>
                  </a:schemeClr>
                </a:solidFill>
              </a:rPr>
              <a:t>150 protesters </a:t>
            </a:r>
            <a:r>
              <a:rPr lang="en-GB" dirty="0">
                <a:solidFill>
                  <a:schemeClr val="bg1">
                    <a:lumMod val="50000"/>
                  </a:schemeClr>
                </a:solidFill>
              </a:rPr>
              <a:t>blockade </a:t>
            </a:r>
            <a:r>
              <a:rPr lang="en-GB" dirty="0" err="1">
                <a:solidFill>
                  <a:schemeClr val="bg1">
                    <a:lumMod val="50000"/>
                  </a:schemeClr>
                </a:solidFill>
              </a:rPr>
              <a:t>Stanlow</a:t>
            </a:r>
            <a:r>
              <a:rPr lang="en-GB" dirty="0">
                <a:solidFill>
                  <a:schemeClr val="bg1">
                    <a:lumMod val="50000"/>
                  </a:schemeClr>
                </a:solidFill>
              </a:rPr>
              <a:t> refinery in Cheshire for several hours, before being moved on by police</a:t>
            </a:r>
            <a:r>
              <a:rPr lang="en-GB" dirty="0" smtClean="0">
                <a:solidFill>
                  <a:schemeClr val="bg1">
                    <a:lumMod val="50000"/>
                  </a:schemeClr>
                </a:solidFill>
              </a:rPr>
              <a:t>.</a:t>
            </a:r>
          </a:p>
          <a:p>
            <a:endParaRPr lang="en-GB" dirty="0">
              <a:solidFill>
                <a:schemeClr val="bg1">
                  <a:lumMod val="50000"/>
                </a:schemeClr>
              </a:solidFill>
            </a:endParaRPr>
          </a:p>
          <a:p>
            <a:r>
              <a:rPr lang="en-GB" dirty="0" smtClean="0">
                <a:solidFill>
                  <a:schemeClr val="bg1">
                    <a:lumMod val="50000"/>
                  </a:schemeClr>
                </a:solidFill>
              </a:rPr>
              <a:t>Only </a:t>
            </a:r>
            <a:r>
              <a:rPr lang="en-GB" dirty="0">
                <a:solidFill>
                  <a:schemeClr val="bg1">
                    <a:lumMod val="50000"/>
                  </a:schemeClr>
                </a:solidFill>
              </a:rPr>
              <a:t>one of 60 scheduled Shell tankers departs.</a:t>
            </a:r>
          </a:p>
          <a:p>
            <a:endParaRPr lang="en-GB" dirty="0"/>
          </a:p>
        </p:txBody>
      </p:sp>
    </p:spTree>
    <p:extLst>
      <p:ext uri="{BB962C8B-B14F-4D97-AF65-F5344CB8AC3E}">
        <p14:creationId xmlns:p14="http://schemas.microsoft.com/office/powerpoint/2010/main" val="2259648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78" y="1836415"/>
            <a:ext cx="9894862" cy="3323987"/>
          </a:xfrm>
          <a:prstGeom prst="rect">
            <a:avLst/>
          </a:prstGeom>
          <a:noFill/>
        </p:spPr>
        <p:txBody>
          <a:bodyPr wrap="square" rtlCol="0">
            <a:spAutoFit/>
          </a:bodyPr>
          <a:lstStyle/>
          <a:p>
            <a:r>
              <a:rPr lang="en-GB" dirty="0" smtClean="0">
                <a:solidFill>
                  <a:srgbClr val="0070C0"/>
                </a:solidFill>
              </a:rPr>
              <a:t>N. Robinson (Political Quart. 2002)provides </a:t>
            </a:r>
            <a:r>
              <a:rPr lang="en-GB" dirty="0">
                <a:solidFill>
                  <a:srgbClr val="0070C0"/>
                </a:solidFill>
              </a:rPr>
              <a:t>a chronology of the </a:t>
            </a:r>
            <a:r>
              <a:rPr lang="en-GB" dirty="0" smtClean="0">
                <a:solidFill>
                  <a:srgbClr val="0070C0"/>
                </a:solidFill>
              </a:rPr>
              <a:t>2000 protests</a:t>
            </a:r>
            <a:r>
              <a:rPr lang="en-GB" dirty="0">
                <a:solidFill>
                  <a:srgbClr val="0070C0"/>
                </a:solidFill>
              </a:rPr>
              <a:t>, which may be summarized as follows:</a:t>
            </a:r>
          </a:p>
          <a:p>
            <a:endParaRPr lang="en-GB" dirty="0"/>
          </a:p>
          <a:p>
            <a:endParaRPr lang="en-GB" dirty="0">
              <a:solidFill>
                <a:schemeClr val="bg1">
                  <a:lumMod val="50000"/>
                </a:schemeClr>
              </a:solidFill>
            </a:endParaRPr>
          </a:p>
          <a:p>
            <a:r>
              <a:rPr lang="en-GB" dirty="0"/>
              <a:t/>
            </a:r>
            <a:br>
              <a:rPr lang="en-GB" dirty="0"/>
            </a:br>
            <a:endParaRPr lang="en-GB" dirty="0"/>
          </a:p>
        </p:txBody>
      </p:sp>
      <p:sp>
        <p:nvSpPr>
          <p:cNvPr id="3" name="TextBox 2"/>
          <p:cNvSpPr txBox="1"/>
          <p:nvPr/>
        </p:nvSpPr>
        <p:spPr>
          <a:xfrm>
            <a:off x="333475" y="396255"/>
            <a:ext cx="7560840" cy="830997"/>
          </a:xfrm>
          <a:prstGeom prst="rect">
            <a:avLst/>
          </a:prstGeom>
          <a:noFill/>
        </p:spPr>
        <p:txBody>
          <a:bodyPr wrap="square" rtlCol="0">
            <a:spAutoFit/>
          </a:bodyPr>
          <a:lstStyle/>
          <a:p>
            <a:r>
              <a:rPr lang="en-GB" sz="4800" b="1" dirty="0" smtClean="0">
                <a:solidFill>
                  <a:srgbClr val="0070C0"/>
                </a:solidFill>
              </a:rPr>
              <a:t>2000 Fuel Protest</a:t>
            </a:r>
            <a:endParaRPr lang="en-GB" sz="4800" b="1" dirty="0">
              <a:solidFill>
                <a:srgbClr val="0070C0"/>
              </a:solidFill>
            </a:endParaRPr>
          </a:p>
        </p:txBody>
      </p:sp>
      <p:sp>
        <p:nvSpPr>
          <p:cNvPr id="5" name="TextBox 4"/>
          <p:cNvSpPr txBox="1"/>
          <p:nvPr/>
        </p:nvSpPr>
        <p:spPr>
          <a:xfrm>
            <a:off x="1629619" y="3708623"/>
            <a:ext cx="7560840" cy="2400657"/>
          </a:xfrm>
          <a:prstGeom prst="rect">
            <a:avLst/>
          </a:prstGeom>
          <a:noFill/>
        </p:spPr>
        <p:txBody>
          <a:bodyPr wrap="square" rtlCol="0">
            <a:spAutoFit/>
          </a:bodyPr>
          <a:lstStyle/>
          <a:p>
            <a:r>
              <a:rPr lang="en-GB" b="1" dirty="0">
                <a:solidFill>
                  <a:schemeClr val="bg1">
                    <a:lumMod val="50000"/>
                  </a:schemeClr>
                </a:solidFill>
              </a:rPr>
              <a:t>8-9 September: </a:t>
            </a:r>
            <a:r>
              <a:rPr lang="en-GB" dirty="0">
                <a:solidFill>
                  <a:schemeClr val="bg1">
                    <a:lumMod val="50000"/>
                  </a:schemeClr>
                </a:solidFill>
              </a:rPr>
              <a:t>Protests spread to other depots. Some filling stations closed due to lack of fuel in Northern England. Isolated reports of panic-buying of fuel.</a:t>
            </a:r>
          </a:p>
          <a:p>
            <a:endParaRPr lang="en-GB" dirty="0"/>
          </a:p>
        </p:txBody>
      </p:sp>
    </p:spTree>
    <p:extLst>
      <p:ext uri="{BB962C8B-B14F-4D97-AF65-F5344CB8AC3E}">
        <p14:creationId xmlns:p14="http://schemas.microsoft.com/office/powerpoint/2010/main" val="4067547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78" y="1836415"/>
            <a:ext cx="9822854" cy="3323987"/>
          </a:xfrm>
          <a:prstGeom prst="rect">
            <a:avLst/>
          </a:prstGeom>
          <a:noFill/>
        </p:spPr>
        <p:txBody>
          <a:bodyPr wrap="square" rtlCol="0">
            <a:spAutoFit/>
          </a:bodyPr>
          <a:lstStyle/>
          <a:p>
            <a:r>
              <a:rPr lang="en-GB" dirty="0" smtClean="0">
                <a:solidFill>
                  <a:srgbClr val="0070C0"/>
                </a:solidFill>
              </a:rPr>
              <a:t>N. Robinson (Political Quart. 2002)provides </a:t>
            </a:r>
            <a:r>
              <a:rPr lang="en-GB" dirty="0">
                <a:solidFill>
                  <a:srgbClr val="0070C0"/>
                </a:solidFill>
              </a:rPr>
              <a:t>a chronology of the </a:t>
            </a:r>
            <a:r>
              <a:rPr lang="en-GB" dirty="0" smtClean="0">
                <a:solidFill>
                  <a:srgbClr val="0070C0"/>
                </a:solidFill>
              </a:rPr>
              <a:t>2000 protests</a:t>
            </a:r>
            <a:r>
              <a:rPr lang="en-GB" dirty="0">
                <a:solidFill>
                  <a:srgbClr val="0070C0"/>
                </a:solidFill>
              </a:rPr>
              <a:t>, which may be summarized as follows:</a:t>
            </a:r>
          </a:p>
          <a:p>
            <a:endParaRPr lang="en-GB" dirty="0"/>
          </a:p>
          <a:p>
            <a:endParaRPr lang="en-GB" dirty="0">
              <a:solidFill>
                <a:schemeClr val="bg1">
                  <a:lumMod val="50000"/>
                </a:schemeClr>
              </a:solidFill>
            </a:endParaRPr>
          </a:p>
          <a:p>
            <a:r>
              <a:rPr lang="en-GB" dirty="0"/>
              <a:t/>
            </a:r>
            <a:br>
              <a:rPr lang="en-GB" dirty="0"/>
            </a:br>
            <a:endParaRPr lang="en-GB" dirty="0"/>
          </a:p>
        </p:txBody>
      </p:sp>
      <p:sp>
        <p:nvSpPr>
          <p:cNvPr id="3" name="TextBox 2"/>
          <p:cNvSpPr txBox="1"/>
          <p:nvPr/>
        </p:nvSpPr>
        <p:spPr>
          <a:xfrm>
            <a:off x="333475" y="396255"/>
            <a:ext cx="7560840" cy="830997"/>
          </a:xfrm>
          <a:prstGeom prst="rect">
            <a:avLst/>
          </a:prstGeom>
          <a:noFill/>
        </p:spPr>
        <p:txBody>
          <a:bodyPr wrap="square" rtlCol="0">
            <a:spAutoFit/>
          </a:bodyPr>
          <a:lstStyle/>
          <a:p>
            <a:r>
              <a:rPr lang="en-GB" sz="4800" b="1" dirty="0" smtClean="0">
                <a:solidFill>
                  <a:srgbClr val="0070C0"/>
                </a:solidFill>
              </a:rPr>
              <a:t>2000 Fuel Protest</a:t>
            </a:r>
            <a:endParaRPr lang="en-GB" sz="4800" b="1" dirty="0">
              <a:solidFill>
                <a:srgbClr val="0070C0"/>
              </a:solidFill>
            </a:endParaRPr>
          </a:p>
        </p:txBody>
      </p:sp>
      <p:sp>
        <p:nvSpPr>
          <p:cNvPr id="6" name="TextBox 5"/>
          <p:cNvSpPr txBox="1"/>
          <p:nvPr/>
        </p:nvSpPr>
        <p:spPr>
          <a:xfrm>
            <a:off x="1903599" y="3392919"/>
            <a:ext cx="6552728" cy="2862322"/>
          </a:xfrm>
          <a:prstGeom prst="rect">
            <a:avLst/>
          </a:prstGeom>
          <a:noFill/>
        </p:spPr>
        <p:txBody>
          <a:bodyPr wrap="square" rtlCol="0">
            <a:spAutoFit/>
          </a:bodyPr>
          <a:lstStyle/>
          <a:p>
            <a:r>
              <a:rPr lang="en-GB" b="1" dirty="0">
                <a:solidFill>
                  <a:schemeClr val="bg1">
                    <a:lumMod val="50000"/>
                  </a:schemeClr>
                </a:solidFill>
              </a:rPr>
              <a:t>11 September: </a:t>
            </a:r>
            <a:r>
              <a:rPr lang="en-GB" dirty="0">
                <a:solidFill>
                  <a:schemeClr val="bg1">
                    <a:lumMod val="50000"/>
                  </a:schemeClr>
                </a:solidFill>
              </a:rPr>
              <a:t>Most refineries and depots effectively closed. Government secures emergency powers to protect fuel supplies for essential services.</a:t>
            </a:r>
          </a:p>
          <a:p>
            <a:endParaRPr lang="en-GB" dirty="0"/>
          </a:p>
        </p:txBody>
      </p:sp>
    </p:spTree>
    <p:extLst>
      <p:ext uri="{BB962C8B-B14F-4D97-AF65-F5344CB8AC3E}">
        <p14:creationId xmlns:p14="http://schemas.microsoft.com/office/powerpoint/2010/main" val="4067547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78" y="1836415"/>
            <a:ext cx="9894862" cy="3323987"/>
          </a:xfrm>
          <a:prstGeom prst="rect">
            <a:avLst/>
          </a:prstGeom>
          <a:noFill/>
        </p:spPr>
        <p:txBody>
          <a:bodyPr wrap="square" rtlCol="0">
            <a:spAutoFit/>
          </a:bodyPr>
          <a:lstStyle/>
          <a:p>
            <a:r>
              <a:rPr lang="en-GB" dirty="0" smtClean="0">
                <a:solidFill>
                  <a:srgbClr val="0070C0"/>
                </a:solidFill>
              </a:rPr>
              <a:t>N. Robinson (Political Quart. 2002)provides </a:t>
            </a:r>
            <a:r>
              <a:rPr lang="en-GB" dirty="0">
                <a:solidFill>
                  <a:srgbClr val="0070C0"/>
                </a:solidFill>
              </a:rPr>
              <a:t>a chronology of the </a:t>
            </a:r>
            <a:r>
              <a:rPr lang="en-GB" dirty="0" smtClean="0">
                <a:solidFill>
                  <a:srgbClr val="0070C0"/>
                </a:solidFill>
              </a:rPr>
              <a:t>2000 protests</a:t>
            </a:r>
            <a:r>
              <a:rPr lang="en-GB" dirty="0">
                <a:solidFill>
                  <a:srgbClr val="0070C0"/>
                </a:solidFill>
              </a:rPr>
              <a:t>, which may be summarized as follows:</a:t>
            </a:r>
          </a:p>
          <a:p>
            <a:endParaRPr lang="en-GB" dirty="0"/>
          </a:p>
          <a:p>
            <a:endParaRPr lang="en-GB" dirty="0">
              <a:solidFill>
                <a:srgbClr val="FFFFFF">
                  <a:lumMod val="50000"/>
                </a:srgbClr>
              </a:solidFill>
            </a:endParaRPr>
          </a:p>
          <a:p>
            <a:r>
              <a:rPr lang="en-GB" dirty="0"/>
              <a:t/>
            </a:r>
            <a:br>
              <a:rPr lang="en-GB" dirty="0"/>
            </a:br>
            <a:endParaRPr lang="en-GB" dirty="0"/>
          </a:p>
        </p:txBody>
      </p:sp>
      <p:sp>
        <p:nvSpPr>
          <p:cNvPr id="3" name="TextBox 2"/>
          <p:cNvSpPr txBox="1"/>
          <p:nvPr/>
        </p:nvSpPr>
        <p:spPr>
          <a:xfrm>
            <a:off x="333475" y="396255"/>
            <a:ext cx="7560840" cy="830997"/>
          </a:xfrm>
          <a:prstGeom prst="rect">
            <a:avLst/>
          </a:prstGeom>
          <a:noFill/>
        </p:spPr>
        <p:txBody>
          <a:bodyPr wrap="square" rtlCol="0">
            <a:spAutoFit/>
          </a:bodyPr>
          <a:lstStyle/>
          <a:p>
            <a:r>
              <a:rPr lang="en-GB" sz="4800" b="1" dirty="0" smtClean="0">
                <a:solidFill>
                  <a:srgbClr val="0070C0"/>
                </a:solidFill>
              </a:rPr>
              <a:t>2000 Fuel Protest</a:t>
            </a:r>
            <a:endParaRPr lang="en-GB" sz="4800" b="1" dirty="0">
              <a:solidFill>
                <a:srgbClr val="0070C0"/>
              </a:solidFill>
            </a:endParaRPr>
          </a:p>
        </p:txBody>
      </p:sp>
      <p:sp>
        <p:nvSpPr>
          <p:cNvPr id="7" name="TextBox 6"/>
          <p:cNvSpPr txBox="1"/>
          <p:nvPr/>
        </p:nvSpPr>
        <p:spPr>
          <a:xfrm>
            <a:off x="1334370" y="3333085"/>
            <a:ext cx="8167388" cy="2400657"/>
          </a:xfrm>
          <a:prstGeom prst="rect">
            <a:avLst/>
          </a:prstGeom>
          <a:noFill/>
        </p:spPr>
        <p:txBody>
          <a:bodyPr wrap="square" rtlCol="0">
            <a:spAutoFit/>
          </a:bodyPr>
          <a:lstStyle/>
          <a:p>
            <a:r>
              <a:rPr lang="en-GB" b="1" dirty="0">
                <a:solidFill>
                  <a:srgbClr val="FFFFFF">
                    <a:lumMod val="50000"/>
                  </a:srgbClr>
                </a:solidFill>
              </a:rPr>
              <a:t>12 September: </a:t>
            </a:r>
            <a:r>
              <a:rPr lang="en-GB" dirty="0">
                <a:solidFill>
                  <a:srgbClr val="FFFFFF">
                    <a:lumMod val="50000"/>
                  </a:srgbClr>
                </a:solidFill>
              </a:rPr>
              <a:t>25% of filling stations closed. Widespread panic-buying of fuel. Government announces deliveries will return to normal within 24 hours.</a:t>
            </a:r>
          </a:p>
          <a:p>
            <a:endParaRPr lang="en-GB" dirty="0"/>
          </a:p>
        </p:txBody>
      </p:sp>
    </p:spTree>
    <p:extLst>
      <p:ext uri="{BB962C8B-B14F-4D97-AF65-F5344CB8AC3E}">
        <p14:creationId xmlns:p14="http://schemas.microsoft.com/office/powerpoint/2010/main" val="2419606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77" y="1836415"/>
            <a:ext cx="10054555" cy="3323987"/>
          </a:xfrm>
          <a:prstGeom prst="rect">
            <a:avLst/>
          </a:prstGeom>
          <a:noFill/>
        </p:spPr>
        <p:txBody>
          <a:bodyPr wrap="square" rtlCol="0">
            <a:spAutoFit/>
          </a:bodyPr>
          <a:lstStyle/>
          <a:p>
            <a:r>
              <a:rPr lang="en-GB" dirty="0" smtClean="0">
                <a:solidFill>
                  <a:srgbClr val="0070C0"/>
                </a:solidFill>
              </a:rPr>
              <a:t>N. Robinson (Political Quart. 2002)provides </a:t>
            </a:r>
            <a:r>
              <a:rPr lang="en-GB" dirty="0">
                <a:solidFill>
                  <a:srgbClr val="0070C0"/>
                </a:solidFill>
              </a:rPr>
              <a:t>a chronology of the </a:t>
            </a:r>
            <a:r>
              <a:rPr lang="en-GB" dirty="0" smtClean="0">
                <a:solidFill>
                  <a:srgbClr val="0070C0"/>
                </a:solidFill>
              </a:rPr>
              <a:t>2000 protests</a:t>
            </a:r>
            <a:r>
              <a:rPr lang="en-GB" dirty="0">
                <a:solidFill>
                  <a:srgbClr val="0070C0"/>
                </a:solidFill>
              </a:rPr>
              <a:t>, which may be summarized as follows:</a:t>
            </a:r>
          </a:p>
          <a:p>
            <a:endParaRPr lang="en-GB" dirty="0"/>
          </a:p>
          <a:p>
            <a:endParaRPr lang="en-GB" dirty="0">
              <a:solidFill>
                <a:schemeClr val="bg1">
                  <a:lumMod val="50000"/>
                </a:schemeClr>
              </a:solidFill>
            </a:endParaRPr>
          </a:p>
          <a:p>
            <a:r>
              <a:rPr lang="en-GB" dirty="0"/>
              <a:t/>
            </a:r>
            <a:br>
              <a:rPr lang="en-GB" dirty="0"/>
            </a:br>
            <a:endParaRPr lang="en-GB" dirty="0"/>
          </a:p>
        </p:txBody>
      </p:sp>
      <p:sp>
        <p:nvSpPr>
          <p:cNvPr id="3" name="TextBox 2"/>
          <p:cNvSpPr txBox="1"/>
          <p:nvPr/>
        </p:nvSpPr>
        <p:spPr>
          <a:xfrm>
            <a:off x="333475" y="396255"/>
            <a:ext cx="7560840" cy="830997"/>
          </a:xfrm>
          <a:prstGeom prst="rect">
            <a:avLst/>
          </a:prstGeom>
          <a:noFill/>
        </p:spPr>
        <p:txBody>
          <a:bodyPr wrap="square" rtlCol="0">
            <a:spAutoFit/>
          </a:bodyPr>
          <a:lstStyle/>
          <a:p>
            <a:r>
              <a:rPr lang="en-GB" sz="4800" b="1" dirty="0" smtClean="0">
                <a:solidFill>
                  <a:srgbClr val="0070C0"/>
                </a:solidFill>
              </a:rPr>
              <a:t>2000 Fuel Protest</a:t>
            </a:r>
            <a:endParaRPr lang="en-GB" sz="4800" b="1" dirty="0">
              <a:solidFill>
                <a:srgbClr val="0070C0"/>
              </a:solidFill>
            </a:endParaRPr>
          </a:p>
        </p:txBody>
      </p:sp>
      <p:sp>
        <p:nvSpPr>
          <p:cNvPr id="9" name="TextBox 8"/>
          <p:cNvSpPr txBox="1"/>
          <p:nvPr/>
        </p:nvSpPr>
        <p:spPr>
          <a:xfrm>
            <a:off x="1197571" y="3315702"/>
            <a:ext cx="9016677" cy="3785652"/>
          </a:xfrm>
          <a:prstGeom prst="rect">
            <a:avLst/>
          </a:prstGeom>
          <a:noFill/>
        </p:spPr>
        <p:txBody>
          <a:bodyPr wrap="square" rtlCol="0">
            <a:spAutoFit/>
          </a:bodyPr>
          <a:lstStyle/>
          <a:p>
            <a:r>
              <a:rPr lang="en-GB" b="1" dirty="0">
                <a:solidFill>
                  <a:schemeClr val="bg1">
                    <a:lumMod val="50000"/>
                  </a:schemeClr>
                </a:solidFill>
              </a:rPr>
              <a:t>13 September</a:t>
            </a:r>
            <a:r>
              <a:rPr lang="en-GB" b="1" dirty="0" smtClean="0">
                <a:solidFill>
                  <a:schemeClr val="bg1">
                    <a:lumMod val="50000"/>
                  </a:schemeClr>
                </a:solidFill>
              </a:rPr>
              <a:t>: </a:t>
            </a:r>
            <a:r>
              <a:rPr lang="en-GB" dirty="0" smtClean="0">
                <a:solidFill>
                  <a:schemeClr val="bg1">
                    <a:lumMod val="50000"/>
                  </a:schemeClr>
                </a:solidFill>
              </a:rPr>
              <a:t>90</a:t>
            </a:r>
            <a:r>
              <a:rPr lang="en-GB" dirty="0">
                <a:solidFill>
                  <a:schemeClr val="bg1">
                    <a:lumMod val="50000"/>
                  </a:schemeClr>
                </a:solidFill>
              </a:rPr>
              <a:t>% of filling stations closed. Deliveries at less than 4% of normal levels. The National Health Service begins to cancel non-essential operations. Royal Mail deliveries cease and schools close in many areas. Panic-buying spreads to groceries; Tesco and Sainsbury's introduce rationing.</a:t>
            </a:r>
          </a:p>
          <a:p>
            <a:endParaRPr lang="en-GB" dirty="0"/>
          </a:p>
        </p:txBody>
      </p:sp>
    </p:spTree>
    <p:extLst>
      <p:ext uri="{BB962C8B-B14F-4D97-AF65-F5344CB8AC3E}">
        <p14:creationId xmlns:p14="http://schemas.microsoft.com/office/powerpoint/2010/main" val="2419606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78" y="1836415"/>
            <a:ext cx="9966870" cy="3323987"/>
          </a:xfrm>
          <a:prstGeom prst="rect">
            <a:avLst/>
          </a:prstGeom>
          <a:noFill/>
        </p:spPr>
        <p:txBody>
          <a:bodyPr wrap="square" rtlCol="0">
            <a:spAutoFit/>
          </a:bodyPr>
          <a:lstStyle/>
          <a:p>
            <a:r>
              <a:rPr lang="en-GB" dirty="0" smtClean="0">
                <a:solidFill>
                  <a:srgbClr val="0070C0"/>
                </a:solidFill>
              </a:rPr>
              <a:t>N. Robinson (Political Quart. 2002)provides </a:t>
            </a:r>
            <a:r>
              <a:rPr lang="en-GB" dirty="0">
                <a:solidFill>
                  <a:srgbClr val="0070C0"/>
                </a:solidFill>
              </a:rPr>
              <a:t>a chronology of the </a:t>
            </a:r>
            <a:r>
              <a:rPr lang="en-GB" dirty="0" smtClean="0">
                <a:solidFill>
                  <a:srgbClr val="0070C0"/>
                </a:solidFill>
              </a:rPr>
              <a:t>2000 protests</a:t>
            </a:r>
            <a:r>
              <a:rPr lang="en-GB" dirty="0">
                <a:solidFill>
                  <a:srgbClr val="0070C0"/>
                </a:solidFill>
              </a:rPr>
              <a:t>, which may be summarized as follows:</a:t>
            </a:r>
          </a:p>
          <a:p>
            <a:endParaRPr lang="en-GB" dirty="0"/>
          </a:p>
          <a:p>
            <a:endParaRPr lang="en-GB" dirty="0">
              <a:solidFill>
                <a:schemeClr val="bg1">
                  <a:lumMod val="50000"/>
                </a:schemeClr>
              </a:solidFill>
            </a:endParaRPr>
          </a:p>
          <a:p>
            <a:r>
              <a:rPr lang="en-GB" dirty="0"/>
              <a:t/>
            </a:r>
            <a:br>
              <a:rPr lang="en-GB" dirty="0"/>
            </a:br>
            <a:endParaRPr lang="en-GB" dirty="0"/>
          </a:p>
        </p:txBody>
      </p:sp>
      <p:sp>
        <p:nvSpPr>
          <p:cNvPr id="3" name="TextBox 2"/>
          <p:cNvSpPr txBox="1"/>
          <p:nvPr/>
        </p:nvSpPr>
        <p:spPr>
          <a:xfrm>
            <a:off x="333475" y="396255"/>
            <a:ext cx="7560840" cy="830997"/>
          </a:xfrm>
          <a:prstGeom prst="rect">
            <a:avLst/>
          </a:prstGeom>
          <a:noFill/>
        </p:spPr>
        <p:txBody>
          <a:bodyPr wrap="square" rtlCol="0">
            <a:spAutoFit/>
          </a:bodyPr>
          <a:lstStyle/>
          <a:p>
            <a:r>
              <a:rPr lang="en-GB" sz="4800" b="1" dirty="0" smtClean="0">
                <a:solidFill>
                  <a:srgbClr val="0070C0"/>
                </a:solidFill>
              </a:rPr>
              <a:t>2000 Fuel Protest</a:t>
            </a:r>
            <a:endParaRPr lang="en-GB" sz="4800" b="1" dirty="0">
              <a:solidFill>
                <a:srgbClr val="0070C0"/>
              </a:solidFill>
            </a:endParaRPr>
          </a:p>
        </p:txBody>
      </p:sp>
      <p:sp>
        <p:nvSpPr>
          <p:cNvPr id="10" name="TextBox 9"/>
          <p:cNvSpPr txBox="1"/>
          <p:nvPr/>
        </p:nvSpPr>
        <p:spPr>
          <a:xfrm>
            <a:off x="1053555" y="3636615"/>
            <a:ext cx="8712968" cy="2400657"/>
          </a:xfrm>
          <a:prstGeom prst="rect">
            <a:avLst/>
          </a:prstGeom>
          <a:noFill/>
        </p:spPr>
        <p:txBody>
          <a:bodyPr wrap="square" rtlCol="0">
            <a:spAutoFit/>
          </a:bodyPr>
          <a:lstStyle/>
          <a:p>
            <a:r>
              <a:rPr lang="en-GB" b="1" dirty="0">
                <a:solidFill>
                  <a:schemeClr val="bg1">
                    <a:lumMod val="50000"/>
                  </a:schemeClr>
                </a:solidFill>
              </a:rPr>
              <a:t>14 September: </a:t>
            </a:r>
            <a:r>
              <a:rPr lang="en-GB" dirty="0">
                <a:solidFill>
                  <a:schemeClr val="bg1">
                    <a:lumMod val="50000"/>
                  </a:schemeClr>
                </a:solidFill>
              </a:rPr>
              <a:t>Government begins to deploy military tankers, and provides police escorts for commercial tankers. Protest leaders call off blockades in face of changing public opinion.</a:t>
            </a:r>
          </a:p>
          <a:p>
            <a:endParaRPr lang="en-GB" dirty="0"/>
          </a:p>
        </p:txBody>
      </p:sp>
    </p:spTree>
    <p:extLst>
      <p:ext uri="{BB962C8B-B14F-4D97-AF65-F5344CB8AC3E}">
        <p14:creationId xmlns:p14="http://schemas.microsoft.com/office/powerpoint/2010/main" val="2419606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U PowerPoint Guidelines">
  <a:themeElements>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lnDef>
  </a:objectDefaults>
  <a:extraClrSchemeLst>
    <a:extraClrScheme>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0">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1">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
  <a:themeElements>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lnDef>
  </a:objectDefaults>
  <a:extraClrSchemeLst>
    <a:extraClrScheme>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3">
        <a:dk1>
          <a:srgbClr val="000000"/>
        </a:dk1>
        <a:lt1>
          <a:srgbClr val="92C9EB"/>
        </a:lt1>
        <a:dk2>
          <a:srgbClr val="000000"/>
        </a:dk2>
        <a:lt2>
          <a:srgbClr val="808080"/>
        </a:lt2>
        <a:accent1>
          <a:srgbClr val="BBE0E3"/>
        </a:accent1>
        <a:accent2>
          <a:srgbClr val="333399"/>
        </a:accent2>
        <a:accent3>
          <a:srgbClr val="C7E1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4">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5">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6">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7">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8">
        <a:dk1>
          <a:srgbClr val="000000"/>
        </a:dk1>
        <a:lt1>
          <a:srgbClr val="780032"/>
        </a:lt1>
        <a:dk2>
          <a:srgbClr val="000000"/>
        </a:dk2>
        <a:lt2>
          <a:srgbClr val="808080"/>
        </a:lt2>
        <a:accent1>
          <a:srgbClr val="BBE0E3"/>
        </a:accent1>
        <a:accent2>
          <a:srgbClr val="333399"/>
        </a:accent2>
        <a:accent3>
          <a:srgbClr val="BEAAA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9">
        <a:dk1>
          <a:srgbClr val="000000"/>
        </a:dk1>
        <a:lt1>
          <a:srgbClr val="002E63"/>
        </a:lt1>
        <a:dk2>
          <a:srgbClr val="000000"/>
        </a:dk2>
        <a:lt2>
          <a:srgbClr val="808080"/>
        </a:lt2>
        <a:accent1>
          <a:srgbClr val="BBE0E3"/>
        </a:accent1>
        <a:accent2>
          <a:srgbClr val="333399"/>
        </a:accent2>
        <a:accent3>
          <a:srgbClr val="AAADB7"/>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0">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1">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2">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3">
        <a:dk1>
          <a:srgbClr val="000000"/>
        </a:dk1>
        <a:lt1>
          <a:srgbClr val="CFC285"/>
        </a:lt1>
        <a:dk2>
          <a:srgbClr val="000000"/>
        </a:dk2>
        <a:lt2>
          <a:srgbClr val="808080"/>
        </a:lt2>
        <a:accent1>
          <a:srgbClr val="BBE0E3"/>
        </a:accent1>
        <a:accent2>
          <a:srgbClr val="333399"/>
        </a:accent2>
        <a:accent3>
          <a:srgbClr val="E4DDC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5">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U Template">
  <a:themeElements>
    <a:clrScheme name="OU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lnDef>
  </a:objectDefaults>
  <a:extraClrSchemeLst>
    <a:extraClrScheme>
      <a:clrScheme name="OU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10">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11">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ivider">
  <a:themeElements>
    <a:clrScheme name="1_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lnDef>
  </a:objectDefaults>
  <a:extraClrSchemeLst>
    <a:extraClrScheme>
      <a:clrScheme name="1_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3">
        <a:dk1>
          <a:srgbClr val="000000"/>
        </a:dk1>
        <a:lt1>
          <a:srgbClr val="92C9EB"/>
        </a:lt1>
        <a:dk2>
          <a:srgbClr val="000000"/>
        </a:dk2>
        <a:lt2>
          <a:srgbClr val="808080"/>
        </a:lt2>
        <a:accent1>
          <a:srgbClr val="BBE0E3"/>
        </a:accent1>
        <a:accent2>
          <a:srgbClr val="333399"/>
        </a:accent2>
        <a:accent3>
          <a:srgbClr val="C7E1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4">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5">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6">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7">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8">
        <a:dk1>
          <a:srgbClr val="000000"/>
        </a:dk1>
        <a:lt1>
          <a:srgbClr val="780032"/>
        </a:lt1>
        <a:dk2>
          <a:srgbClr val="000000"/>
        </a:dk2>
        <a:lt2>
          <a:srgbClr val="808080"/>
        </a:lt2>
        <a:accent1>
          <a:srgbClr val="BBE0E3"/>
        </a:accent1>
        <a:accent2>
          <a:srgbClr val="333399"/>
        </a:accent2>
        <a:accent3>
          <a:srgbClr val="BEAAA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9">
        <a:dk1>
          <a:srgbClr val="000000"/>
        </a:dk1>
        <a:lt1>
          <a:srgbClr val="002E63"/>
        </a:lt1>
        <a:dk2>
          <a:srgbClr val="000000"/>
        </a:dk2>
        <a:lt2>
          <a:srgbClr val="808080"/>
        </a:lt2>
        <a:accent1>
          <a:srgbClr val="BBE0E3"/>
        </a:accent1>
        <a:accent2>
          <a:srgbClr val="333399"/>
        </a:accent2>
        <a:accent3>
          <a:srgbClr val="AAADB7"/>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10">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11">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12">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13">
        <a:dk1>
          <a:srgbClr val="000000"/>
        </a:dk1>
        <a:lt1>
          <a:srgbClr val="CFC285"/>
        </a:lt1>
        <a:dk2>
          <a:srgbClr val="000000"/>
        </a:dk2>
        <a:lt2>
          <a:srgbClr val="808080"/>
        </a:lt2>
        <a:accent1>
          <a:srgbClr val="BBE0E3"/>
        </a:accent1>
        <a:accent2>
          <a:srgbClr val="333399"/>
        </a:accent2>
        <a:accent3>
          <a:srgbClr val="E4DDC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15">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U Template">
  <a:themeElements>
    <a:clrScheme name="OU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lnDef>
  </a:objectDefaults>
  <a:extraClrSchemeLst>
    <a:extraClrScheme>
      <a:clrScheme name="OU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10">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11">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U Template">
  <a:themeElements>
    <a:clrScheme name="OU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lnDef>
  </a:objectDefaults>
  <a:extraClrSchemeLst>
    <a:extraClrScheme>
      <a:clrScheme name="OU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10">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11">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OU PowerPoint Guidelines</Template>
  <TotalTime>411</TotalTime>
  <Words>1016</Words>
  <Application>Microsoft Office PowerPoint</Application>
  <PresentationFormat>Custom</PresentationFormat>
  <Paragraphs>176</Paragraphs>
  <Slides>23</Slides>
  <Notes>23</Notes>
  <HiddenSlides>0</HiddenSlides>
  <MMClips>0</MMClips>
  <ScaleCrop>false</ScaleCrop>
  <HeadingPairs>
    <vt:vector size="4" baseType="variant">
      <vt:variant>
        <vt:lpstr>Theme</vt:lpstr>
      </vt:variant>
      <vt:variant>
        <vt:i4>6</vt:i4>
      </vt:variant>
      <vt:variant>
        <vt:lpstr>Slide Titles</vt:lpstr>
      </vt:variant>
      <vt:variant>
        <vt:i4>23</vt:i4>
      </vt:variant>
    </vt:vector>
  </HeadingPairs>
  <TitlesOfParts>
    <vt:vector size="29" baseType="lpstr">
      <vt:lpstr>OU PowerPoint Guidelines</vt:lpstr>
      <vt:lpstr>Divider</vt:lpstr>
      <vt:lpstr>OU Template</vt:lpstr>
      <vt:lpstr>1_Divider</vt:lpstr>
      <vt:lpstr>1_OU Template</vt:lpstr>
      <vt:lpstr>2_OU Template</vt:lpstr>
      <vt:lpstr> Energy Research Conference 2014 Fuel panics insights from spatial agent-based simulation </vt:lpstr>
      <vt:lpstr>Reference:  IEEE Transactions - Intelligent Transport Systems  In press 2014 – available online 20 February 2014 10.1109/TITS.2014.2302358 </vt:lpstr>
      <vt:lpstr>Structure of My Remarks: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estimate that in 2010:</vt:lpstr>
      <vt:lpstr>PowerPoint Presentation</vt:lpstr>
      <vt:lpstr>PowerPoint Presentation</vt:lpstr>
      <vt:lpstr>PowerPoint Presentation</vt:lpstr>
      <vt:lpstr>PowerPoint Presentation</vt:lpstr>
      <vt:lpstr>PowerPoint Presentation</vt:lpstr>
      <vt:lpstr>One of two examples</vt:lpstr>
      <vt:lpstr>Second of two examples</vt:lpstr>
      <vt:lpstr>We observe</vt:lpstr>
      <vt:lpstr>PowerPoint Presentation</vt:lpstr>
      <vt:lpstr>Thank you</vt:lpstr>
    </vt:vector>
  </TitlesOfParts>
  <Company>The Open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Energy Policy Module</dc:title>
  <dc:creator>William Nuttall</dc:creator>
  <cp:lastModifiedBy>William Nuttall</cp:lastModifiedBy>
  <cp:revision>60</cp:revision>
  <dcterms:created xsi:type="dcterms:W3CDTF">2013-01-15T14:46:46Z</dcterms:created>
  <dcterms:modified xsi:type="dcterms:W3CDTF">2014-04-04T17:05:46Z</dcterms:modified>
</cp:coreProperties>
</file>