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51" r:id="rId2"/>
    <p:sldMasterId id="2147483650" r:id="rId3"/>
  </p:sldMasterIdLst>
  <p:notesMasterIdLst>
    <p:notesMasterId r:id="rId18"/>
  </p:notesMasterIdLst>
  <p:sldIdLst>
    <p:sldId id="337" r:id="rId4"/>
    <p:sldId id="338" r:id="rId5"/>
    <p:sldId id="347" r:id="rId6"/>
    <p:sldId id="339" r:id="rId7"/>
    <p:sldId id="342" r:id="rId8"/>
    <p:sldId id="340" r:id="rId9"/>
    <p:sldId id="344" r:id="rId10"/>
    <p:sldId id="341" r:id="rId11"/>
    <p:sldId id="348" r:id="rId12"/>
    <p:sldId id="343" r:id="rId13"/>
    <p:sldId id="345" r:id="rId14"/>
    <p:sldId id="349" r:id="rId15"/>
    <p:sldId id="350" r:id="rId16"/>
    <p:sldId id="346" r:id="rId17"/>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chemeClr val="tx1"/>
        </a:solidFill>
        <a:latin typeface="Chalkboard" charset="0"/>
        <a:ea typeface="ＭＳ Ｐゴシック" charset="0"/>
        <a:cs typeface="ＭＳ Ｐゴシック" charset="0"/>
      </a:defRPr>
    </a:lvl1pPr>
    <a:lvl2pPr marL="457200" algn="l" rtl="0" eaLnBrk="0" fontAlgn="base" hangingPunct="0">
      <a:spcBef>
        <a:spcPct val="0"/>
      </a:spcBef>
      <a:spcAft>
        <a:spcPct val="0"/>
      </a:spcAft>
      <a:defRPr sz="2800" b="1" kern="1200">
        <a:solidFill>
          <a:schemeClr val="tx1"/>
        </a:solidFill>
        <a:latin typeface="Chalkboard" charset="0"/>
        <a:ea typeface="ＭＳ Ｐゴシック" charset="0"/>
        <a:cs typeface="ＭＳ Ｐゴシック" charset="0"/>
      </a:defRPr>
    </a:lvl2pPr>
    <a:lvl3pPr marL="914400" algn="l" rtl="0" eaLnBrk="0" fontAlgn="base" hangingPunct="0">
      <a:spcBef>
        <a:spcPct val="0"/>
      </a:spcBef>
      <a:spcAft>
        <a:spcPct val="0"/>
      </a:spcAft>
      <a:defRPr sz="2800" b="1" kern="1200">
        <a:solidFill>
          <a:schemeClr val="tx1"/>
        </a:solidFill>
        <a:latin typeface="Chalkboard" charset="0"/>
        <a:ea typeface="ＭＳ Ｐゴシック" charset="0"/>
        <a:cs typeface="ＭＳ Ｐゴシック" charset="0"/>
      </a:defRPr>
    </a:lvl3pPr>
    <a:lvl4pPr marL="1371600" algn="l" rtl="0" eaLnBrk="0" fontAlgn="base" hangingPunct="0">
      <a:spcBef>
        <a:spcPct val="0"/>
      </a:spcBef>
      <a:spcAft>
        <a:spcPct val="0"/>
      </a:spcAft>
      <a:defRPr sz="2800" b="1" kern="1200">
        <a:solidFill>
          <a:schemeClr val="tx1"/>
        </a:solidFill>
        <a:latin typeface="Chalkboard" charset="0"/>
        <a:ea typeface="ＭＳ Ｐゴシック" charset="0"/>
        <a:cs typeface="ＭＳ Ｐゴシック" charset="0"/>
      </a:defRPr>
    </a:lvl4pPr>
    <a:lvl5pPr marL="1828800" algn="l" rtl="0" eaLnBrk="0" fontAlgn="base" hangingPunct="0">
      <a:spcBef>
        <a:spcPct val="0"/>
      </a:spcBef>
      <a:spcAft>
        <a:spcPct val="0"/>
      </a:spcAft>
      <a:defRPr sz="2800" b="1" kern="1200">
        <a:solidFill>
          <a:schemeClr val="tx1"/>
        </a:solidFill>
        <a:latin typeface="Chalkboard" charset="0"/>
        <a:ea typeface="ＭＳ Ｐゴシック" charset="0"/>
        <a:cs typeface="ＭＳ Ｐゴシック" charset="0"/>
      </a:defRPr>
    </a:lvl5pPr>
    <a:lvl6pPr marL="2286000" algn="l" defTabSz="457200" rtl="0" eaLnBrk="1" latinLnBrk="0" hangingPunct="1">
      <a:defRPr sz="2800" b="1" kern="1200">
        <a:solidFill>
          <a:schemeClr val="tx1"/>
        </a:solidFill>
        <a:latin typeface="Chalkboard" charset="0"/>
        <a:ea typeface="ＭＳ Ｐゴシック" charset="0"/>
        <a:cs typeface="ＭＳ Ｐゴシック" charset="0"/>
      </a:defRPr>
    </a:lvl6pPr>
    <a:lvl7pPr marL="2743200" algn="l" defTabSz="457200" rtl="0" eaLnBrk="1" latinLnBrk="0" hangingPunct="1">
      <a:defRPr sz="2800" b="1" kern="1200">
        <a:solidFill>
          <a:schemeClr val="tx1"/>
        </a:solidFill>
        <a:latin typeface="Chalkboard" charset="0"/>
        <a:ea typeface="ＭＳ Ｐゴシック" charset="0"/>
        <a:cs typeface="ＭＳ Ｐゴシック" charset="0"/>
      </a:defRPr>
    </a:lvl7pPr>
    <a:lvl8pPr marL="3200400" algn="l" defTabSz="457200" rtl="0" eaLnBrk="1" latinLnBrk="0" hangingPunct="1">
      <a:defRPr sz="2800" b="1" kern="1200">
        <a:solidFill>
          <a:schemeClr val="tx1"/>
        </a:solidFill>
        <a:latin typeface="Chalkboard" charset="0"/>
        <a:ea typeface="ＭＳ Ｐゴシック" charset="0"/>
        <a:cs typeface="ＭＳ Ｐゴシック" charset="0"/>
      </a:defRPr>
    </a:lvl8pPr>
    <a:lvl9pPr marL="3657600" algn="l" defTabSz="457200" rtl="0" eaLnBrk="1" latinLnBrk="0" hangingPunct="1">
      <a:defRPr sz="2800" b="1" kern="1200">
        <a:solidFill>
          <a:schemeClr val="tx1"/>
        </a:solidFill>
        <a:latin typeface="Chalkboard" charset="0"/>
        <a:ea typeface="ＭＳ Ｐゴシック" charset="0"/>
        <a:cs typeface="ＭＳ Ｐゴシック" charset="0"/>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500"/>
    <a:srgbClr val="0000CC"/>
    <a:srgbClr val="00FFFF"/>
    <a:srgbClr val="FFFFFF"/>
    <a:srgbClr val="51FF1F"/>
    <a:srgbClr val="FFF2C0"/>
    <a:srgbClr val="FF8000"/>
    <a:srgbClr val="000000"/>
    <a:srgbClr val="CCFF66"/>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25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Lucida Grande" charset="0"/>
              </a:defRPr>
            </a:lvl1pPr>
          </a:lstStyle>
          <a:p>
            <a:pPr>
              <a:defRPr/>
            </a:pPr>
            <a:endParaRPr lang="en-GB"/>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Lucida Grande" charset="0"/>
              </a:defRPr>
            </a:lvl1pPr>
          </a:lstStyle>
          <a:p>
            <a:pPr>
              <a:defRPr/>
            </a:pPr>
            <a:endParaRPr lang="en-GB"/>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Lucida Grande" charset="0"/>
              </a:defRPr>
            </a:lvl1pPr>
          </a:lstStyle>
          <a:p>
            <a:pPr>
              <a:defRPr/>
            </a:pPr>
            <a:endParaRPr lang="en-GB"/>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Lucida Grande" charset="0"/>
              </a:defRPr>
            </a:lvl1pPr>
          </a:lstStyle>
          <a:p>
            <a:pPr>
              <a:defRPr/>
            </a:pPr>
            <a:fld id="{A0FCEBD3-A582-5442-AF13-50C2B7E2B653}" type="slidenum">
              <a:rPr lang="en-US"/>
              <a:pPr>
                <a:defRPr/>
              </a:pPr>
              <a:t>‹#›</a:t>
            </a:fld>
            <a:endParaRPr lang="en-US"/>
          </a:p>
        </p:txBody>
      </p:sp>
    </p:spTree>
    <p:extLst>
      <p:ext uri="{BB962C8B-B14F-4D97-AF65-F5344CB8AC3E}">
        <p14:creationId xmlns:p14="http://schemas.microsoft.com/office/powerpoint/2010/main" val="24337128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11"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Chalkboard" charset="0"/>
                <a:ea typeface="ＭＳ Ｐゴシック" charset="0"/>
                <a:cs typeface="ＭＳ Ｐゴシック" charset="0"/>
              </a:defRPr>
            </a:lvl1pPr>
            <a:lvl2pPr marL="742950" indent="-285750" eaLnBrk="0" hangingPunct="0">
              <a:defRPr sz="2800" b="1">
                <a:solidFill>
                  <a:schemeClr val="tx1"/>
                </a:solidFill>
                <a:latin typeface="Chalkboard" charset="0"/>
                <a:ea typeface="ＭＳ Ｐゴシック" charset="0"/>
              </a:defRPr>
            </a:lvl2pPr>
            <a:lvl3pPr marL="1143000" indent="-228600" eaLnBrk="0" hangingPunct="0">
              <a:defRPr sz="2800" b="1">
                <a:solidFill>
                  <a:schemeClr val="tx1"/>
                </a:solidFill>
                <a:latin typeface="Chalkboard" charset="0"/>
                <a:ea typeface="ＭＳ Ｐゴシック" charset="0"/>
              </a:defRPr>
            </a:lvl3pPr>
            <a:lvl4pPr marL="1600200" indent="-228600" eaLnBrk="0" hangingPunct="0">
              <a:defRPr sz="2800" b="1">
                <a:solidFill>
                  <a:schemeClr val="tx1"/>
                </a:solidFill>
                <a:latin typeface="Chalkboard" charset="0"/>
                <a:ea typeface="ＭＳ Ｐゴシック" charset="0"/>
              </a:defRPr>
            </a:lvl4pPr>
            <a:lvl5pPr marL="2057400" indent="-228600" eaLnBrk="0" hangingPunct="0">
              <a:defRPr sz="2800" b="1">
                <a:solidFill>
                  <a:schemeClr val="tx1"/>
                </a:solidFill>
                <a:latin typeface="Chalkboard" charset="0"/>
                <a:ea typeface="ＭＳ Ｐゴシック" charset="0"/>
              </a:defRPr>
            </a:lvl5pPr>
            <a:lvl6pPr marL="2514600" indent="-228600" eaLnBrk="0" fontAlgn="base" hangingPunct="0">
              <a:spcBef>
                <a:spcPct val="0"/>
              </a:spcBef>
              <a:spcAft>
                <a:spcPct val="0"/>
              </a:spcAft>
              <a:defRPr sz="2800" b="1">
                <a:solidFill>
                  <a:schemeClr val="tx1"/>
                </a:solidFill>
                <a:latin typeface="Chalkboard" charset="0"/>
                <a:ea typeface="ＭＳ Ｐゴシック" charset="0"/>
              </a:defRPr>
            </a:lvl6pPr>
            <a:lvl7pPr marL="2971800" indent="-228600" eaLnBrk="0" fontAlgn="base" hangingPunct="0">
              <a:spcBef>
                <a:spcPct val="0"/>
              </a:spcBef>
              <a:spcAft>
                <a:spcPct val="0"/>
              </a:spcAft>
              <a:defRPr sz="2800" b="1">
                <a:solidFill>
                  <a:schemeClr val="tx1"/>
                </a:solidFill>
                <a:latin typeface="Chalkboard" charset="0"/>
                <a:ea typeface="ＭＳ Ｐゴシック" charset="0"/>
              </a:defRPr>
            </a:lvl7pPr>
            <a:lvl8pPr marL="3429000" indent="-228600" eaLnBrk="0" fontAlgn="base" hangingPunct="0">
              <a:spcBef>
                <a:spcPct val="0"/>
              </a:spcBef>
              <a:spcAft>
                <a:spcPct val="0"/>
              </a:spcAft>
              <a:defRPr sz="2800" b="1">
                <a:solidFill>
                  <a:schemeClr val="tx1"/>
                </a:solidFill>
                <a:latin typeface="Chalkboard" charset="0"/>
                <a:ea typeface="ＭＳ Ｐゴシック" charset="0"/>
              </a:defRPr>
            </a:lvl8pPr>
            <a:lvl9pPr marL="3886200" indent="-228600" eaLnBrk="0" fontAlgn="base" hangingPunct="0">
              <a:spcBef>
                <a:spcPct val="0"/>
              </a:spcBef>
              <a:spcAft>
                <a:spcPct val="0"/>
              </a:spcAft>
              <a:defRPr sz="2800" b="1">
                <a:solidFill>
                  <a:schemeClr val="tx1"/>
                </a:solidFill>
                <a:latin typeface="Chalkboard" charset="0"/>
                <a:ea typeface="ＭＳ Ｐゴシック" charset="0"/>
              </a:defRPr>
            </a:lvl9pPr>
          </a:lstStyle>
          <a:p>
            <a:fld id="{BC56F3F2-643C-DD4E-A6A5-10B6C7802342}" type="slidenum">
              <a:rPr lang="en-US" sz="1200" b="0">
                <a:latin typeface="Lucida Grande" charset="0"/>
              </a:rPr>
              <a:pPr/>
              <a:t>1</a:t>
            </a:fld>
            <a:endParaRPr lang="en-US" sz="1200" b="0">
              <a:latin typeface="Lucida Grande" charset="0"/>
            </a:endParaRP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GB">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ea typeface="ＭＳ Ｐゴシック" charset="0"/>
                <a:cs typeface="ＭＳ Ｐゴシック" charset="0"/>
              </a:rPr>
              <a:t>Use fractions to urge practice with fractions</a:t>
            </a:r>
          </a:p>
          <a:p>
            <a:r>
              <a:rPr lang="en-GB">
                <a:ea typeface="ＭＳ Ｐゴシック" charset="0"/>
                <a:cs typeface="ＭＳ Ｐゴシック" charset="0"/>
              </a:rPr>
              <a:t>Get students to make up their own with their age or some other number as the answer</a:t>
            </a:r>
          </a:p>
        </p:txBody>
      </p:sp>
      <p:sp>
        <p:nvSpPr>
          <p:cNvPr id="296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Chalkboard" charset="0"/>
                <a:ea typeface="ＭＳ Ｐゴシック" charset="0"/>
                <a:cs typeface="ＭＳ Ｐゴシック" charset="0"/>
              </a:defRPr>
            </a:lvl1pPr>
            <a:lvl2pPr marL="742950" indent="-285750">
              <a:defRPr sz="2800" b="1">
                <a:solidFill>
                  <a:schemeClr val="tx1"/>
                </a:solidFill>
                <a:latin typeface="Chalkboard" charset="0"/>
                <a:ea typeface="ＭＳ Ｐゴシック" charset="0"/>
              </a:defRPr>
            </a:lvl2pPr>
            <a:lvl3pPr marL="1143000" indent="-228600">
              <a:defRPr sz="2800" b="1">
                <a:solidFill>
                  <a:schemeClr val="tx1"/>
                </a:solidFill>
                <a:latin typeface="Chalkboard" charset="0"/>
                <a:ea typeface="ＭＳ Ｐゴシック" charset="0"/>
              </a:defRPr>
            </a:lvl3pPr>
            <a:lvl4pPr marL="1600200" indent="-228600">
              <a:defRPr sz="2800" b="1">
                <a:solidFill>
                  <a:schemeClr val="tx1"/>
                </a:solidFill>
                <a:latin typeface="Chalkboard" charset="0"/>
                <a:ea typeface="ＭＳ Ｐゴシック" charset="0"/>
              </a:defRPr>
            </a:lvl4pPr>
            <a:lvl5pPr marL="2057400" indent="-228600">
              <a:defRPr sz="2800" b="1">
                <a:solidFill>
                  <a:schemeClr val="tx1"/>
                </a:solidFill>
                <a:latin typeface="Chalkboard" charset="0"/>
                <a:ea typeface="ＭＳ Ｐゴシック" charset="0"/>
              </a:defRPr>
            </a:lvl5pPr>
            <a:lvl6pPr marL="2514600" indent="-228600" eaLnBrk="0" fontAlgn="base" hangingPunct="0">
              <a:spcBef>
                <a:spcPct val="0"/>
              </a:spcBef>
              <a:spcAft>
                <a:spcPct val="0"/>
              </a:spcAft>
              <a:defRPr sz="2800" b="1">
                <a:solidFill>
                  <a:schemeClr val="tx1"/>
                </a:solidFill>
                <a:latin typeface="Chalkboard" charset="0"/>
                <a:ea typeface="ＭＳ Ｐゴシック" charset="0"/>
              </a:defRPr>
            </a:lvl6pPr>
            <a:lvl7pPr marL="2971800" indent="-228600" eaLnBrk="0" fontAlgn="base" hangingPunct="0">
              <a:spcBef>
                <a:spcPct val="0"/>
              </a:spcBef>
              <a:spcAft>
                <a:spcPct val="0"/>
              </a:spcAft>
              <a:defRPr sz="2800" b="1">
                <a:solidFill>
                  <a:schemeClr val="tx1"/>
                </a:solidFill>
                <a:latin typeface="Chalkboard" charset="0"/>
                <a:ea typeface="ＭＳ Ｐゴシック" charset="0"/>
              </a:defRPr>
            </a:lvl7pPr>
            <a:lvl8pPr marL="3429000" indent="-228600" eaLnBrk="0" fontAlgn="base" hangingPunct="0">
              <a:spcBef>
                <a:spcPct val="0"/>
              </a:spcBef>
              <a:spcAft>
                <a:spcPct val="0"/>
              </a:spcAft>
              <a:defRPr sz="2800" b="1">
                <a:solidFill>
                  <a:schemeClr val="tx1"/>
                </a:solidFill>
                <a:latin typeface="Chalkboard" charset="0"/>
                <a:ea typeface="ＭＳ Ｐゴシック" charset="0"/>
              </a:defRPr>
            </a:lvl8pPr>
            <a:lvl9pPr marL="3886200" indent="-228600" eaLnBrk="0" fontAlgn="base" hangingPunct="0">
              <a:spcBef>
                <a:spcPct val="0"/>
              </a:spcBef>
              <a:spcAft>
                <a:spcPct val="0"/>
              </a:spcAft>
              <a:defRPr sz="2800" b="1">
                <a:solidFill>
                  <a:schemeClr val="tx1"/>
                </a:solidFill>
                <a:latin typeface="Chalkboard" charset="0"/>
                <a:ea typeface="ＭＳ Ｐゴシック" charset="0"/>
              </a:defRPr>
            </a:lvl9pPr>
          </a:lstStyle>
          <a:p>
            <a:fld id="{FDBDA489-C2BB-8F4C-8216-0EF18C4CD73C}" type="slidenum">
              <a:rPr lang="en-US" sz="1200" b="0">
                <a:latin typeface="Lucida Grande" charset="0"/>
              </a:rPr>
              <a:pPr/>
              <a:t>6</a:t>
            </a:fld>
            <a:endParaRPr lang="en-US" sz="1200" b="0">
              <a:latin typeface="Lucida Grande"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ea typeface="ＭＳ Ｐゴシック" charset="0"/>
                <a:cs typeface="ＭＳ Ｐゴシック" charset="0"/>
              </a:rPr>
              <a:t>Use fractions to urge practice with fractions</a:t>
            </a:r>
          </a:p>
          <a:p>
            <a:r>
              <a:rPr lang="en-GB">
                <a:ea typeface="ＭＳ Ｐゴシック" charset="0"/>
                <a:cs typeface="ＭＳ Ｐゴシック" charset="0"/>
              </a:rPr>
              <a:t>Get students to make up their own with their age or some other number as the answer</a:t>
            </a:r>
          </a:p>
        </p:txBody>
      </p:sp>
      <p:sp>
        <p:nvSpPr>
          <p:cNvPr id="296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Chalkboard" charset="0"/>
                <a:ea typeface="ＭＳ Ｐゴシック" charset="0"/>
                <a:cs typeface="ＭＳ Ｐゴシック" charset="0"/>
              </a:defRPr>
            </a:lvl1pPr>
            <a:lvl2pPr marL="742950" indent="-285750">
              <a:defRPr sz="2800" b="1">
                <a:solidFill>
                  <a:schemeClr val="tx1"/>
                </a:solidFill>
                <a:latin typeface="Chalkboard" charset="0"/>
                <a:ea typeface="ＭＳ Ｐゴシック" charset="0"/>
              </a:defRPr>
            </a:lvl2pPr>
            <a:lvl3pPr marL="1143000" indent="-228600">
              <a:defRPr sz="2800" b="1">
                <a:solidFill>
                  <a:schemeClr val="tx1"/>
                </a:solidFill>
                <a:latin typeface="Chalkboard" charset="0"/>
                <a:ea typeface="ＭＳ Ｐゴシック" charset="0"/>
              </a:defRPr>
            </a:lvl3pPr>
            <a:lvl4pPr marL="1600200" indent="-228600">
              <a:defRPr sz="2800" b="1">
                <a:solidFill>
                  <a:schemeClr val="tx1"/>
                </a:solidFill>
                <a:latin typeface="Chalkboard" charset="0"/>
                <a:ea typeface="ＭＳ Ｐゴシック" charset="0"/>
              </a:defRPr>
            </a:lvl4pPr>
            <a:lvl5pPr marL="2057400" indent="-228600">
              <a:defRPr sz="2800" b="1">
                <a:solidFill>
                  <a:schemeClr val="tx1"/>
                </a:solidFill>
                <a:latin typeface="Chalkboard" charset="0"/>
                <a:ea typeface="ＭＳ Ｐゴシック" charset="0"/>
              </a:defRPr>
            </a:lvl5pPr>
            <a:lvl6pPr marL="2514600" indent="-228600" eaLnBrk="0" fontAlgn="base" hangingPunct="0">
              <a:spcBef>
                <a:spcPct val="0"/>
              </a:spcBef>
              <a:spcAft>
                <a:spcPct val="0"/>
              </a:spcAft>
              <a:defRPr sz="2800" b="1">
                <a:solidFill>
                  <a:schemeClr val="tx1"/>
                </a:solidFill>
                <a:latin typeface="Chalkboard" charset="0"/>
                <a:ea typeface="ＭＳ Ｐゴシック" charset="0"/>
              </a:defRPr>
            </a:lvl6pPr>
            <a:lvl7pPr marL="2971800" indent="-228600" eaLnBrk="0" fontAlgn="base" hangingPunct="0">
              <a:spcBef>
                <a:spcPct val="0"/>
              </a:spcBef>
              <a:spcAft>
                <a:spcPct val="0"/>
              </a:spcAft>
              <a:defRPr sz="2800" b="1">
                <a:solidFill>
                  <a:schemeClr val="tx1"/>
                </a:solidFill>
                <a:latin typeface="Chalkboard" charset="0"/>
                <a:ea typeface="ＭＳ Ｐゴシック" charset="0"/>
              </a:defRPr>
            </a:lvl7pPr>
            <a:lvl8pPr marL="3429000" indent="-228600" eaLnBrk="0" fontAlgn="base" hangingPunct="0">
              <a:spcBef>
                <a:spcPct val="0"/>
              </a:spcBef>
              <a:spcAft>
                <a:spcPct val="0"/>
              </a:spcAft>
              <a:defRPr sz="2800" b="1">
                <a:solidFill>
                  <a:schemeClr val="tx1"/>
                </a:solidFill>
                <a:latin typeface="Chalkboard" charset="0"/>
                <a:ea typeface="ＭＳ Ｐゴシック" charset="0"/>
              </a:defRPr>
            </a:lvl8pPr>
            <a:lvl9pPr marL="3886200" indent="-228600" eaLnBrk="0" fontAlgn="base" hangingPunct="0">
              <a:spcBef>
                <a:spcPct val="0"/>
              </a:spcBef>
              <a:spcAft>
                <a:spcPct val="0"/>
              </a:spcAft>
              <a:defRPr sz="2800" b="1">
                <a:solidFill>
                  <a:schemeClr val="tx1"/>
                </a:solidFill>
                <a:latin typeface="Chalkboard" charset="0"/>
                <a:ea typeface="ＭＳ Ｐゴシック" charset="0"/>
              </a:defRPr>
            </a:lvl9pPr>
          </a:lstStyle>
          <a:p>
            <a:fld id="{FDBDA489-C2BB-8F4C-8216-0EF18C4CD73C}" type="slidenum">
              <a:rPr lang="en-US" sz="1200" b="0">
                <a:latin typeface="Lucida Grande" charset="0"/>
              </a:rPr>
              <a:pPr/>
              <a:t>7</a:t>
            </a:fld>
            <a:endParaRPr lang="en-US" sz="1200" b="0">
              <a:latin typeface="Lucida Grande"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ea typeface="ＭＳ Ｐゴシック" charset="0"/>
                <a:cs typeface="ＭＳ Ｐゴシック" charset="0"/>
              </a:rPr>
              <a:t>Why is it suffient that each 2 by 2 subsquare sums to zero for the property to hold?</a:t>
            </a:r>
          </a:p>
          <a:p>
            <a:r>
              <a:rPr lang="en-GB">
                <a:ea typeface="ＭＳ Ｐゴシック" charset="0"/>
                <a:cs typeface="ＭＳ Ｐゴシック" charset="0"/>
              </a:rPr>
              <a:t>How does this grid relate to a Covered up Sum grid?</a:t>
            </a:r>
          </a:p>
        </p:txBody>
      </p:sp>
      <p:sp>
        <p:nvSpPr>
          <p:cNvPr id="4301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Chalkboard" charset="0"/>
                <a:ea typeface="ＭＳ Ｐゴシック" charset="0"/>
                <a:cs typeface="ＭＳ Ｐゴシック" charset="0"/>
              </a:defRPr>
            </a:lvl1pPr>
            <a:lvl2pPr marL="742950" indent="-285750">
              <a:defRPr sz="2800" b="1">
                <a:solidFill>
                  <a:schemeClr val="tx1"/>
                </a:solidFill>
                <a:latin typeface="Chalkboard" charset="0"/>
                <a:ea typeface="ＭＳ Ｐゴシック" charset="0"/>
              </a:defRPr>
            </a:lvl2pPr>
            <a:lvl3pPr marL="1143000" indent="-228600">
              <a:defRPr sz="2800" b="1">
                <a:solidFill>
                  <a:schemeClr val="tx1"/>
                </a:solidFill>
                <a:latin typeface="Chalkboard" charset="0"/>
                <a:ea typeface="ＭＳ Ｐゴシック" charset="0"/>
              </a:defRPr>
            </a:lvl3pPr>
            <a:lvl4pPr marL="1600200" indent="-228600">
              <a:defRPr sz="2800" b="1">
                <a:solidFill>
                  <a:schemeClr val="tx1"/>
                </a:solidFill>
                <a:latin typeface="Chalkboard" charset="0"/>
                <a:ea typeface="ＭＳ Ｐゴシック" charset="0"/>
              </a:defRPr>
            </a:lvl4pPr>
            <a:lvl5pPr marL="2057400" indent="-228600">
              <a:defRPr sz="2800" b="1">
                <a:solidFill>
                  <a:schemeClr val="tx1"/>
                </a:solidFill>
                <a:latin typeface="Chalkboard" charset="0"/>
                <a:ea typeface="ＭＳ Ｐゴシック" charset="0"/>
              </a:defRPr>
            </a:lvl5pPr>
            <a:lvl6pPr marL="2514600" indent="-228600" eaLnBrk="0" fontAlgn="base" hangingPunct="0">
              <a:spcBef>
                <a:spcPct val="0"/>
              </a:spcBef>
              <a:spcAft>
                <a:spcPct val="0"/>
              </a:spcAft>
              <a:defRPr sz="2800" b="1">
                <a:solidFill>
                  <a:schemeClr val="tx1"/>
                </a:solidFill>
                <a:latin typeface="Chalkboard" charset="0"/>
                <a:ea typeface="ＭＳ Ｐゴシック" charset="0"/>
              </a:defRPr>
            </a:lvl6pPr>
            <a:lvl7pPr marL="2971800" indent="-228600" eaLnBrk="0" fontAlgn="base" hangingPunct="0">
              <a:spcBef>
                <a:spcPct val="0"/>
              </a:spcBef>
              <a:spcAft>
                <a:spcPct val="0"/>
              </a:spcAft>
              <a:defRPr sz="2800" b="1">
                <a:solidFill>
                  <a:schemeClr val="tx1"/>
                </a:solidFill>
                <a:latin typeface="Chalkboard" charset="0"/>
                <a:ea typeface="ＭＳ Ｐゴシック" charset="0"/>
              </a:defRPr>
            </a:lvl7pPr>
            <a:lvl8pPr marL="3429000" indent="-228600" eaLnBrk="0" fontAlgn="base" hangingPunct="0">
              <a:spcBef>
                <a:spcPct val="0"/>
              </a:spcBef>
              <a:spcAft>
                <a:spcPct val="0"/>
              </a:spcAft>
              <a:defRPr sz="2800" b="1">
                <a:solidFill>
                  <a:schemeClr val="tx1"/>
                </a:solidFill>
                <a:latin typeface="Chalkboard" charset="0"/>
                <a:ea typeface="ＭＳ Ｐゴシック" charset="0"/>
              </a:defRPr>
            </a:lvl8pPr>
            <a:lvl9pPr marL="3886200" indent="-228600" eaLnBrk="0" fontAlgn="base" hangingPunct="0">
              <a:spcBef>
                <a:spcPct val="0"/>
              </a:spcBef>
              <a:spcAft>
                <a:spcPct val="0"/>
              </a:spcAft>
              <a:defRPr sz="2800" b="1">
                <a:solidFill>
                  <a:schemeClr val="tx1"/>
                </a:solidFill>
                <a:latin typeface="Chalkboard" charset="0"/>
                <a:ea typeface="ＭＳ Ｐゴシック" charset="0"/>
              </a:defRPr>
            </a:lvl9pPr>
          </a:lstStyle>
          <a:p>
            <a:fld id="{C3CB88E3-7742-B54B-9B8E-C324943CBB03}" type="slidenum">
              <a:rPr lang="en-US" sz="1200" b="0">
                <a:latin typeface="Lucida Grande" charset="0"/>
              </a:rPr>
              <a:pPr/>
              <a:t>8</a:t>
            </a:fld>
            <a:endParaRPr lang="en-US" sz="1200" b="0">
              <a:latin typeface="Lucida Grande"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a:ln/>
        </p:spPr>
      </p:sp>
      <p:sp>
        <p:nvSpPr>
          <p:cNvPr id="5222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ea typeface="ＭＳ Ｐゴシック" charset="0"/>
                <a:cs typeface="ＭＳ Ｐゴシック" charset="0"/>
              </a:rPr>
              <a:t>How do you know? </a:t>
            </a:r>
          </a:p>
          <a:p>
            <a:r>
              <a:rPr lang="en-GB">
                <a:ea typeface="ＭＳ Ｐゴシック" charset="0"/>
                <a:cs typeface="ＭＳ Ｐゴシック" charset="0"/>
              </a:rPr>
              <a:t>Generalise!</a:t>
            </a:r>
          </a:p>
        </p:txBody>
      </p:sp>
      <p:sp>
        <p:nvSpPr>
          <p:cNvPr id="5222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Chalkboard" charset="0"/>
                <a:ea typeface="ＭＳ Ｐゴシック" charset="0"/>
                <a:cs typeface="ＭＳ Ｐゴシック" charset="0"/>
              </a:defRPr>
            </a:lvl1pPr>
            <a:lvl2pPr marL="742950" indent="-285750" eaLnBrk="0" hangingPunct="0">
              <a:defRPr sz="2800" b="1">
                <a:solidFill>
                  <a:schemeClr val="tx1"/>
                </a:solidFill>
                <a:latin typeface="Chalkboard" charset="0"/>
                <a:ea typeface="ＭＳ Ｐゴシック" charset="0"/>
              </a:defRPr>
            </a:lvl2pPr>
            <a:lvl3pPr marL="1143000" indent="-228600" eaLnBrk="0" hangingPunct="0">
              <a:defRPr sz="2800" b="1">
                <a:solidFill>
                  <a:schemeClr val="tx1"/>
                </a:solidFill>
                <a:latin typeface="Chalkboard" charset="0"/>
                <a:ea typeface="ＭＳ Ｐゴシック" charset="0"/>
              </a:defRPr>
            </a:lvl3pPr>
            <a:lvl4pPr marL="1600200" indent="-228600" eaLnBrk="0" hangingPunct="0">
              <a:defRPr sz="2800" b="1">
                <a:solidFill>
                  <a:schemeClr val="tx1"/>
                </a:solidFill>
                <a:latin typeface="Chalkboard" charset="0"/>
                <a:ea typeface="ＭＳ Ｐゴシック" charset="0"/>
              </a:defRPr>
            </a:lvl4pPr>
            <a:lvl5pPr marL="2057400" indent="-228600" eaLnBrk="0" hangingPunct="0">
              <a:defRPr sz="2800" b="1">
                <a:solidFill>
                  <a:schemeClr val="tx1"/>
                </a:solidFill>
                <a:latin typeface="Chalkboard" charset="0"/>
                <a:ea typeface="ＭＳ Ｐゴシック" charset="0"/>
              </a:defRPr>
            </a:lvl5pPr>
            <a:lvl6pPr marL="2514600" indent="-228600" eaLnBrk="0" fontAlgn="base" hangingPunct="0">
              <a:spcBef>
                <a:spcPct val="0"/>
              </a:spcBef>
              <a:spcAft>
                <a:spcPct val="0"/>
              </a:spcAft>
              <a:defRPr sz="2800" b="1">
                <a:solidFill>
                  <a:schemeClr val="tx1"/>
                </a:solidFill>
                <a:latin typeface="Chalkboard" charset="0"/>
                <a:ea typeface="ＭＳ Ｐゴシック" charset="0"/>
              </a:defRPr>
            </a:lvl6pPr>
            <a:lvl7pPr marL="2971800" indent="-228600" eaLnBrk="0" fontAlgn="base" hangingPunct="0">
              <a:spcBef>
                <a:spcPct val="0"/>
              </a:spcBef>
              <a:spcAft>
                <a:spcPct val="0"/>
              </a:spcAft>
              <a:defRPr sz="2800" b="1">
                <a:solidFill>
                  <a:schemeClr val="tx1"/>
                </a:solidFill>
                <a:latin typeface="Chalkboard" charset="0"/>
                <a:ea typeface="ＭＳ Ｐゴシック" charset="0"/>
              </a:defRPr>
            </a:lvl7pPr>
            <a:lvl8pPr marL="3429000" indent="-228600" eaLnBrk="0" fontAlgn="base" hangingPunct="0">
              <a:spcBef>
                <a:spcPct val="0"/>
              </a:spcBef>
              <a:spcAft>
                <a:spcPct val="0"/>
              </a:spcAft>
              <a:defRPr sz="2800" b="1">
                <a:solidFill>
                  <a:schemeClr val="tx1"/>
                </a:solidFill>
                <a:latin typeface="Chalkboard" charset="0"/>
                <a:ea typeface="ＭＳ Ｐゴシック" charset="0"/>
              </a:defRPr>
            </a:lvl8pPr>
            <a:lvl9pPr marL="3886200" indent="-228600" eaLnBrk="0" fontAlgn="base" hangingPunct="0">
              <a:spcBef>
                <a:spcPct val="0"/>
              </a:spcBef>
              <a:spcAft>
                <a:spcPct val="0"/>
              </a:spcAft>
              <a:defRPr sz="2800" b="1">
                <a:solidFill>
                  <a:schemeClr val="tx1"/>
                </a:solidFill>
                <a:latin typeface="Chalkboard" charset="0"/>
                <a:ea typeface="ＭＳ Ｐゴシック" charset="0"/>
              </a:defRPr>
            </a:lvl9pPr>
          </a:lstStyle>
          <a:p>
            <a:fld id="{34AA0100-3666-BE42-9543-666229E4E378}" type="slidenum">
              <a:rPr lang="en-US" sz="1200" b="0">
                <a:latin typeface="Lucida Grande" charset="0"/>
              </a:rPr>
              <a:pPr/>
              <a:t>10</a:t>
            </a:fld>
            <a:endParaRPr lang="en-US" sz="1200" b="0">
              <a:latin typeface="Lucida Grande"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GB"/>
          </a:p>
        </p:txBody>
      </p:sp>
    </p:spTree>
    <p:extLst>
      <p:ext uri="{BB962C8B-B14F-4D97-AF65-F5344CB8AC3E}">
        <p14:creationId xmlns:p14="http://schemas.microsoft.com/office/powerpoint/2010/main" val="831797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Tree>
    <p:extLst>
      <p:ext uri="{BB962C8B-B14F-4D97-AF65-F5344CB8AC3E}">
        <p14:creationId xmlns:p14="http://schemas.microsoft.com/office/powerpoint/2010/main" val="783621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52400"/>
            <a:ext cx="2103437" cy="5638800"/>
          </a:xfrm>
        </p:spPr>
        <p:txBody>
          <a:bodyPr vert="eaVert"/>
          <a:lstStyle/>
          <a:p>
            <a:r>
              <a:rPr lang="en-GB" smtClean="0"/>
              <a:t>Click to edit Master title style</a:t>
            </a:r>
            <a:endParaRPr lang="en-GB"/>
          </a:p>
        </p:txBody>
      </p:sp>
      <p:sp>
        <p:nvSpPr>
          <p:cNvPr id="3" name="Vertical Text Placeholder 2"/>
          <p:cNvSpPr>
            <a:spLocks noGrp="1"/>
          </p:cNvSpPr>
          <p:nvPr>
            <p:ph type="body" orient="vert" idx="1"/>
          </p:nvPr>
        </p:nvSpPr>
        <p:spPr>
          <a:xfrm>
            <a:off x="304800" y="152400"/>
            <a:ext cx="6157913" cy="563880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Tree>
    <p:extLst>
      <p:ext uri="{BB962C8B-B14F-4D97-AF65-F5344CB8AC3E}">
        <p14:creationId xmlns:p14="http://schemas.microsoft.com/office/powerpoint/2010/main" val="2829638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GB"/>
          </a:p>
        </p:txBody>
      </p:sp>
      <p:sp>
        <p:nvSpPr>
          <p:cNvPr id="4" name="Text Box 4"/>
          <p:cNvSpPr txBox="1">
            <a:spLocks noGrp="1" noChangeArrowheads="1"/>
          </p:cNvSpPr>
          <p:nvPr>
            <p:ph type="sldNum" sz="quarter" idx="10"/>
          </p:nvPr>
        </p:nvSpPr>
        <p:spPr>
          <a:ln/>
        </p:spPr>
        <p:txBody>
          <a:bodyPr/>
          <a:lstStyle>
            <a:lvl1pPr>
              <a:defRPr/>
            </a:lvl1pPr>
          </a:lstStyle>
          <a:p>
            <a:pPr>
              <a:defRPr/>
            </a:pPr>
            <a:fld id="{7A81873C-8276-E449-9733-905D3995D321}" type="slidenum">
              <a:rPr lang="en-US"/>
              <a:pPr>
                <a:defRPr/>
              </a:pPr>
              <a:t>‹#›</a:t>
            </a:fld>
            <a:endParaRPr lang="en-US"/>
          </a:p>
        </p:txBody>
      </p:sp>
    </p:spTree>
    <p:extLst>
      <p:ext uri="{BB962C8B-B14F-4D97-AF65-F5344CB8AC3E}">
        <p14:creationId xmlns:p14="http://schemas.microsoft.com/office/powerpoint/2010/main" val="2163770405"/>
      </p:ext>
    </p:extLst>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Box 4"/>
          <p:cNvSpPr txBox="1">
            <a:spLocks noGrp="1" noChangeArrowheads="1"/>
          </p:cNvSpPr>
          <p:nvPr>
            <p:ph type="sldNum" sz="quarter" idx="10"/>
          </p:nvPr>
        </p:nvSpPr>
        <p:spPr>
          <a:ln/>
        </p:spPr>
        <p:txBody>
          <a:bodyPr/>
          <a:lstStyle>
            <a:lvl1pPr>
              <a:defRPr/>
            </a:lvl1pPr>
          </a:lstStyle>
          <a:p>
            <a:pPr>
              <a:defRPr/>
            </a:pPr>
            <a:fld id="{A4A3CEBE-BB09-FF47-976F-58E9EA93EF95}" type="slidenum">
              <a:rPr lang="en-US"/>
              <a:pPr>
                <a:defRPr/>
              </a:pPr>
              <a:t>‹#›</a:t>
            </a:fld>
            <a:endParaRPr lang="en-US"/>
          </a:p>
        </p:txBody>
      </p:sp>
    </p:spTree>
    <p:extLst>
      <p:ext uri="{BB962C8B-B14F-4D97-AF65-F5344CB8AC3E}">
        <p14:creationId xmlns:p14="http://schemas.microsoft.com/office/powerpoint/2010/main" val="3945892247"/>
      </p:ext>
    </p:extLst>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pPr>
              <a:defRPr/>
            </a:pPr>
            <a:fld id="{4C7E853A-A83C-3A4B-B9BD-B0175DFF883E}" type="slidenum">
              <a:rPr lang="en-US"/>
              <a:pPr>
                <a:defRPr/>
              </a:pPr>
              <a:t>‹#›</a:t>
            </a:fld>
            <a:endParaRPr lang="en-US"/>
          </a:p>
        </p:txBody>
      </p:sp>
    </p:spTree>
    <p:extLst>
      <p:ext uri="{BB962C8B-B14F-4D97-AF65-F5344CB8AC3E}">
        <p14:creationId xmlns:p14="http://schemas.microsoft.com/office/powerpoint/2010/main" val="1903384211"/>
      </p:ext>
    </p:extLst>
  </p:cSld>
  <p:clrMapOvr>
    <a:masterClrMapping/>
  </p:clrMapOvr>
  <p:transition xmlns:p14="http://schemas.microsoft.com/office/powerpoint/2010/mai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sz="half" idx="1"/>
          </p:nvPr>
        </p:nvSpPr>
        <p:spPr>
          <a:xfrm>
            <a:off x="152400" y="1016000"/>
            <a:ext cx="4210050" cy="515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4514850" y="1016000"/>
            <a:ext cx="4210050" cy="515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Text Box 4"/>
          <p:cNvSpPr txBox="1">
            <a:spLocks noGrp="1" noChangeArrowheads="1"/>
          </p:cNvSpPr>
          <p:nvPr>
            <p:ph type="sldNum" sz="quarter" idx="10"/>
          </p:nvPr>
        </p:nvSpPr>
        <p:spPr>
          <a:ln/>
        </p:spPr>
        <p:txBody>
          <a:bodyPr/>
          <a:lstStyle>
            <a:lvl1pPr>
              <a:defRPr/>
            </a:lvl1pPr>
          </a:lstStyle>
          <a:p>
            <a:pPr>
              <a:defRPr/>
            </a:pPr>
            <a:fld id="{123E941A-E36A-9545-AB27-523028EFB6ED}" type="slidenum">
              <a:rPr lang="en-US"/>
              <a:pPr>
                <a:defRPr/>
              </a:pPr>
              <a:t>‹#›</a:t>
            </a:fld>
            <a:endParaRPr lang="en-US"/>
          </a:p>
        </p:txBody>
      </p:sp>
    </p:spTree>
    <p:extLst>
      <p:ext uri="{BB962C8B-B14F-4D97-AF65-F5344CB8AC3E}">
        <p14:creationId xmlns:p14="http://schemas.microsoft.com/office/powerpoint/2010/main" val="3401512840"/>
      </p:ext>
    </p:extLst>
  </p:cSld>
  <p:clrMapOvr>
    <a:masterClrMapping/>
  </p:clrMapOvr>
  <p:transition xmlns:p14="http://schemas.microsoft.com/office/powerpoint/2010/mai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7" name="Text Box 4"/>
          <p:cNvSpPr txBox="1">
            <a:spLocks noGrp="1" noChangeArrowheads="1"/>
          </p:cNvSpPr>
          <p:nvPr>
            <p:ph type="sldNum" sz="quarter" idx="10"/>
          </p:nvPr>
        </p:nvSpPr>
        <p:spPr>
          <a:ln/>
        </p:spPr>
        <p:txBody>
          <a:bodyPr/>
          <a:lstStyle>
            <a:lvl1pPr>
              <a:defRPr/>
            </a:lvl1pPr>
          </a:lstStyle>
          <a:p>
            <a:pPr>
              <a:defRPr/>
            </a:pPr>
            <a:fld id="{F3B41067-1855-014B-96A8-DA7D0568624B}" type="slidenum">
              <a:rPr lang="en-US"/>
              <a:pPr>
                <a:defRPr/>
              </a:pPr>
              <a:t>‹#›</a:t>
            </a:fld>
            <a:endParaRPr lang="en-US"/>
          </a:p>
        </p:txBody>
      </p:sp>
    </p:spTree>
    <p:extLst>
      <p:ext uri="{BB962C8B-B14F-4D97-AF65-F5344CB8AC3E}">
        <p14:creationId xmlns:p14="http://schemas.microsoft.com/office/powerpoint/2010/main" val="926421313"/>
      </p:ext>
    </p:extLst>
  </p:cSld>
  <p:clrMapOvr>
    <a:masterClrMapping/>
  </p:clrMapOvr>
  <p:transition xmlns:p14="http://schemas.microsoft.com/office/powerpoint/2010/mai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Text Box 4"/>
          <p:cNvSpPr txBox="1">
            <a:spLocks noGrp="1" noChangeArrowheads="1"/>
          </p:cNvSpPr>
          <p:nvPr>
            <p:ph type="sldNum" sz="quarter" idx="10"/>
          </p:nvPr>
        </p:nvSpPr>
        <p:spPr>
          <a:ln/>
        </p:spPr>
        <p:txBody>
          <a:bodyPr/>
          <a:lstStyle>
            <a:lvl1pPr>
              <a:defRPr/>
            </a:lvl1pPr>
          </a:lstStyle>
          <a:p>
            <a:pPr>
              <a:defRPr/>
            </a:pPr>
            <a:fld id="{765B661D-C418-414D-A709-C47B17498711}" type="slidenum">
              <a:rPr lang="en-US"/>
              <a:pPr>
                <a:defRPr/>
              </a:pPr>
              <a:t>‹#›</a:t>
            </a:fld>
            <a:endParaRPr lang="en-US"/>
          </a:p>
        </p:txBody>
      </p:sp>
    </p:spTree>
    <p:extLst>
      <p:ext uri="{BB962C8B-B14F-4D97-AF65-F5344CB8AC3E}">
        <p14:creationId xmlns:p14="http://schemas.microsoft.com/office/powerpoint/2010/main" val="3494518465"/>
      </p:ext>
    </p:extLst>
  </p:cSld>
  <p:clrMapOvr>
    <a:masterClrMapping/>
  </p:clrMapOvr>
  <p:transition xmlns:p14="http://schemas.microsoft.com/office/powerpoint/2010/mai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pPr>
              <a:defRPr/>
            </a:pPr>
            <a:fld id="{FA53DA9F-FC11-0346-B46B-99C4D4ADA3FA}" type="slidenum">
              <a:rPr lang="en-US"/>
              <a:pPr>
                <a:defRPr/>
              </a:pPr>
              <a:t>‹#›</a:t>
            </a:fld>
            <a:endParaRPr lang="en-US"/>
          </a:p>
        </p:txBody>
      </p:sp>
    </p:spTree>
    <p:extLst>
      <p:ext uri="{BB962C8B-B14F-4D97-AF65-F5344CB8AC3E}">
        <p14:creationId xmlns:p14="http://schemas.microsoft.com/office/powerpoint/2010/main" val="2819945578"/>
      </p:ext>
    </p:extLst>
  </p:cSld>
  <p:clrMapOvr>
    <a:masterClrMapping/>
  </p:clrMapOvr>
  <p:transition xmlns:p14="http://schemas.microsoft.com/office/powerpoint/2010/mai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pPr>
              <a:defRPr/>
            </a:pPr>
            <a:fld id="{8C45D6CA-AA83-214C-8B87-02FEE1D522B6}" type="slidenum">
              <a:rPr lang="en-US"/>
              <a:pPr>
                <a:defRPr/>
              </a:pPr>
              <a:t>‹#›</a:t>
            </a:fld>
            <a:endParaRPr lang="en-US"/>
          </a:p>
        </p:txBody>
      </p:sp>
    </p:spTree>
    <p:extLst>
      <p:ext uri="{BB962C8B-B14F-4D97-AF65-F5344CB8AC3E}">
        <p14:creationId xmlns:p14="http://schemas.microsoft.com/office/powerpoint/2010/main" val="2052254120"/>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Tree>
    <p:extLst>
      <p:ext uri="{BB962C8B-B14F-4D97-AF65-F5344CB8AC3E}">
        <p14:creationId xmlns:p14="http://schemas.microsoft.com/office/powerpoint/2010/main" val="705844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sym typeface="Chalkboard" pitchFamily="-111"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pPr>
              <a:defRPr/>
            </a:pPr>
            <a:fld id="{9EFA7021-EC8E-6A47-AB51-F5F6BA5D744A}" type="slidenum">
              <a:rPr lang="en-US"/>
              <a:pPr>
                <a:defRPr/>
              </a:pPr>
              <a:t>‹#›</a:t>
            </a:fld>
            <a:endParaRPr lang="en-US"/>
          </a:p>
        </p:txBody>
      </p:sp>
    </p:spTree>
    <p:extLst>
      <p:ext uri="{BB962C8B-B14F-4D97-AF65-F5344CB8AC3E}">
        <p14:creationId xmlns:p14="http://schemas.microsoft.com/office/powerpoint/2010/main" val="575044305"/>
      </p:ext>
    </p:extLst>
  </p:cSld>
  <p:clrMapOvr>
    <a:masterClrMapping/>
  </p:clrMapOvr>
  <p:transition xmlns:p14="http://schemas.microsoft.com/office/powerpoint/2010/mai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Box 4"/>
          <p:cNvSpPr txBox="1">
            <a:spLocks noGrp="1" noChangeArrowheads="1"/>
          </p:cNvSpPr>
          <p:nvPr>
            <p:ph type="sldNum" sz="quarter" idx="10"/>
          </p:nvPr>
        </p:nvSpPr>
        <p:spPr>
          <a:ln/>
        </p:spPr>
        <p:txBody>
          <a:bodyPr/>
          <a:lstStyle>
            <a:lvl1pPr>
              <a:defRPr/>
            </a:lvl1pPr>
          </a:lstStyle>
          <a:p>
            <a:pPr>
              <a:defRPr/>
            </a:pPr>
            <a:fld id="{7A4C98BB-B838-7A4D-9242-708A09D67F66}" type="slidenum">
              <a:rPr lang="en-US"/>
              <a:pPr>
                <a:defRPr/>
              </a:pPr>
              <a:t>‹#›</a:t>
            </a:fld>
            <a:endParaRPr lang="en-US"/>
          </a:p>
        </p:txBody>
      </p:sp>
    </p:spTree>
    <p:extLst>
      <p:ext uri="{BB962C8B-B14F-4D97-AF65-F5344CB8AC3E}">
        <p14:creationId xmlns:p14="http://schemas.microsoft.com/office/powerpoint/2010/main" val="1384104283"/>
      </p:ext>
    </p:extLst>
  </p:cSld>
  <p:clrMapOvr>
    <a:masterClrMapping/>
  </p:clrMapOvr>
  <p:transition xmlns:p14="http://schemas.microsoft.com/office/powerpoint/2010/mai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1775" y="88900"/>
            <a:ext cx="2143125" cy="6083300"/>
          </a:xfrm>
        </p:spPr>
        <p:txBody>
          <a:bodyPr vert="eaVert"/>
          <a:lstStyle/>
          <a:p>
            <a:r>
              <a:rPr lang="en-GB" smtClean="0"/>
              <a:t>Click to edit Master title style</a:t>
            </a:r>
            <a:endParaRPr lang="en-GB"/>
          </a:p>
        </p:txBody>
      </p:sp>
      <p:sp>
        <p:nvSpPr>
          <p:cNvPr id="3" name="Vertical Text Placeholder 2"/>
          <p:cNvSpPr>
            <a:spLocks noGrp="1"/>
          </p:cNvSpPr>
          <p:nvPr>
            <p:ph type="body" orient="vert" idx="1"/>
          </p:nvPr>
        </p:nvSpPr>
        <p:spPr>
          <a:xfrm>
            <a:off x="152400" y="88900"/>
            <a:ext cx="6276975" cy="608330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Box 4"/>
          <p:cNvSpPr txBox="1">
            <a:spLocks noGrp="1" noChangeArrowheads="1"/>
          </p:cNvSpPr>
          <p:nvPr>
            <p:ph type="sldNum" sz="quarter" idx="10"/>
          </p:nvPr>
        </p:nvSpPr>
        <p:spPr>
          <a:ln/>
        </p:spPr>
        <p:txBody>
          <a:bodyPr/>
          <a:lstStyle>
            <a:lvl1pPr>
              <a:defRPr/>
            </a:lvl1pPr>
          </a:lstStyle>
          <a:p>
            <a:pPr>
              <a:defRPr/>
            </a:pPr>
            <a:fld id="{05C8A354-DBA1-1A43-AFD3-900AA1A89573}" type="slidenum">
              <a:rPr lang="en-US"/>
              <a:pPr>
                <a:defRPr/>
              </a:pPr>
              <a:t>‹#›</a:t>
            </a:fld>
            <a:endParaRPr lang="en-US"/>
          </a:p>
        </p:txBody>
      </p:sp>
    </p:spTree>
    <p:extLst>
      <p:ext uri="{BB962C8B-B14F-4D97-AF65-F5344CB8AC3E}">
        <p14:creationId xmlns:p14="http://schemas.microsoft.com/office/powerpoint/2010/main" val="2543610150"/>
      </p:ext>
    </p:extLst>
  </p:cSld>
  <p:clrMapOvr>
    <a:masterClrMapping/>
  </p:clrMapOvr>
  <p:transition xmlns:p14="http://schemas.microsoft.com/office/powerpoint/2010/mai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GB"/>
          </a:p>
        </p:txBody>
      </p:sp>
      <p:sp>
        <p:nvSpPr>
          <p:cNvPr id="4" name="Rectangle 4"/>
          <p:cNvSpPr>
            <a:spLocks noGrp="1" noChangeArrowheads="1"/>
          </p:cNvSpPr>
          <p:nvPr>
            <p:ph type="sldNum" sz="quarter" idx="10"/>
          </p:nvPr>
        </p:nvSpPr>
        <p:spPr>
          <a:ln/>
        </p:spPr>
        <p:txBody>
          <a:bodyPr/>
          <a:lstStyle>
            <a:lvl1pPr>
              <a:defRPr/>
            </a:lvl1pPr>
          </a:lstStyle>
          <a:p>
            <a:pPr>
              <a:defRPr/>
            </a:pPr>
            <a:fld id="{4D2DC9C9-3A70-9C45-8395-5050EA22361D}" type="slidenum">
              <a:rPr lang="en-US"/>
              <a:pPr>
                <a:defRPr/>
              </a:pPr>
              <a:t>‹#›</a:t>
            </a:fld>
            <a:endParaRPr lang="en-US"/>
          </a:p>
        </p:txBody>
      </p:sp>
    </p:spTree>
    <p:extLst>
      <p:ext uri="{BB962C8B-B14F-4D97-AF65-F5344CB8AC3E}">
        <p14:creationId xmlns:p14="http://schemas.microsoft.com/office/powerpoint/2010/main" val="28818323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Rectangle 4"/>
          <p:cNvSpPr>
            <a:spLocks noGrp="1" noChangeArrowheads="1"/>
          </p:cNvSpPr>
          <p:nvPr>
            <p:ph type="sldNum" sz="quarter" idx="10"/>
          </p:nvPr>
        </p:nvSpPr>
        <p:spPr>
          <a:ln/>
        </p:spPr>
        <p:txBody>
          <a:bodyPr/>
          <a:lstStyle>
            <a:lvl1pPr>
              <a:defRPr/>
            </a:lvl1pPr>
          </a:lstStyle>
          <a:p>
            <a:pPr>
              <a:defRPr/>
            </a:pPr>
            <a:fld id="{BC1D1D25-E0D1-E74C-BB85-8721036A4BC1}" type="slidenum">
              <a:rPr lang="en-US"/>
              <a:pPr>
                <a:defRPr/>
              </a:pPr>
              <a:t>‹#›</a:t>
            </a:fld>
            <a:endParaRPr lang="en-US"/>
          </a:p>
        </p:txBody>
      </p:sp>
    </p:spTree>
    <p:extLst>
      <p:ext uri="{BB962C8B-B14F-4D97-AF65-F5344CB8AC3E}">
        <p14:creationId xmlns:p14="http://schemas.microsoft.com/office/powerpoint/2010/main" val="21900213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FEB9001D-2FE4-5243-99A1-1B469F76BFB8}" type="slidenum">
              <a:rPr lang="en-US"/>
              <a:pPr>
                <a:defRPr/>
              </a:pPr>
              <a:t>‹#›</a:t>
            </a:fld>
            <a:endParaRPr lang="en-US"/>
          </a:p>
        </p:txBody>
      </p:sp>
    </p:spTree>
    <p:extLst>
      <p:ext uri="{BB962C8B-B14F-4D97-AF65-F5344CB8AC3E}">
        <p14:creationId xmlns:p14="http://schemas.microsoft.com/office/powerpoint/2010/main" val="3717124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sz="half" idx="1"/>
          </p:nvPr>
        </p:nvSpPr>
        <p:spPr>
          <a:xfrm>
            <a:off x="304800" y="1524000"/>
            <a:ext cx="42672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4724400" y="1524000"/>
            <a:ext cx="42672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Rectangle 4"/>
          <p:cNvSpPr>
            <a:spLocks noGrp="1" noChangeArrowheads="1"/>
          </p:cNvSpPr>
          <p:nvPr>
            <p:ph type="sldNum" sz="quarter" idx="10"/>
          </p:nvPr>
        </p:nvSpPr>
        <p:spPr>
          <a:ln/>
        </p:spPr>
        <p:txBody>
          <a:bodyPr/>
          <a:lstStyle>
            <a:lvl1pPr>
              <a:defRPr/>
            </a:lvl1pPr>
          </a:lstStyle>
          <a:p>
            <a:pPr>
              <a:defRPr/>
            </a:pPr>
            <a:fld id="{E76444C5-5C26-4241-8CDE-74AAD7DB01BD}" type="slidenum">
              <a:rPr lang="en-US"/>
              <a:pPr>
                <a:defRPr/>
              </a:pPr>
              <a:t>‹#›</a:t>
            </a:fld>
            <a:endParaRPr lang="en-US"/>
          </a:p>
        </p:txBody>
      </p:sp>
    </p:spTree>
    <p:extLst>
      <p:ext uri="{BB962C8B-B14F-4D97-AF65-F5344CB8AC3E}">
        <p14:creationId xmlns:p14="http://schemas.microsoft.com/office/powerpoint/2010/main" val="23658698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7" name="Rectangle 4"/>
          <p:cNvSpPr>
            <a:spLocks noGrp="1" noChangeArrowheads="1"/>
          </p:cNvSpPr>
          <p:nvPr>
            <p:ph type="sldNum" sz="quarter" idx="10"/>
          </p:nvPr>
        </p:nvSpPr>
        <p:spPr>
          <a:ln/>
        </p:spPr>
        <p:txBody>
          <a:bodyPr/>
          <a:lstStyle>
            <a:lvl1pPr>
              <a:defRPr/>
            </a:lvl1pPr>
          </a:lstStyle>
          <a:p>
            <a:pPr>
              <a:defRPr/>
            </a:pPr>
            <a:fld id="{52E9DEB5-E6EF-8C42-A07C-852754A27EFF}" type="slidenum">
              <a:rPr lang="en-US"/>
              <a:pPr>
                <a:defRPr/>
              </a:pPr>
              <a:t>‹#›</a:t>
            </a:fld>
            <a:endParaRPr lang="en-US"/>
          </a:p>
        </p:txBody>
      </p:sp>
    </p:spTree>
    <p:extLst>
      <p:ext uri="{BB962C8B-B14F-4D97-AF65-F5344CB8AC3E}">
        <p14:creationId xmlns:p14="http://schemas.microsoft.com/office/powerpoint/2010/main" val="7050416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Rectangle 4"/>
          <p:cNvSpPr>
            <a:spLocks noGrp="1" noChangeArrowheads="1"/>
          </p:cNvSpPr>
          <p:nvPr>
            <p:ph type="sldNum" sz="quarter" idx="10"/>
          </p:nvPr>
        </p:nvSpPr>
        <p:spPr>
          <a:ln/>
        </p:spPr>
        <p:txBody>
          <a:bodyPr/>
          <a:lstStyle>
            <a:lvl1pPr>
              <a:defRPr/>
            </a:lvl1pPr>
          </a:lstStyle>
          <a:p>
            <a:pPr>
              <a:defRPr/>
            </a:pPr>
            <a:fld id="{C1F6DF07-0A07-D94B-817B-336108EDC8EC}" type="slidenum">
              <a:rPr lang="en-US"/>
              <a:pPr>
                <a:defRPr/>
              </a:pPr>
              <a:t>‹#›</a:t>
            </a:fld>
            <a:endParaRPr lang="en-US"/>
          </a:p>
        </p:txBody>
      </p:sp>
    </p:spTree>
    <p:extLst>
      <p:ext uri="{BB962C8B-B14F-4D97-AF65-F5344CB8AC3E}">
        <p14:creationId xmlns:p14="http://schemas.microsoft.com/office/powerpoint/2010/main" val="20453015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F96F7F89-9AB1-234F-B8D1-DB51C2E6627D}" type="slidenum">
              <a:rPr lang="en-US"/>
              <a:pPr>
                <a:defRPr/>
              </a:pPr>
              <a:t>‹#›</a:t>
            </a:fld>
            <a:endParaRPr lang="en-US"/>
          </a:p>
        </p:txBody>
      </p:sp>
    </p:spTree>
    <p:extLst>
      <p:ext uri="{BB962C8B-B14F-4D97-AF65-F5344CB8AC3E}">
        <p14:creationId xmlns:p14="http://schemas.microsoft.com/office/powerpoint/2010/main" val="3970992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Tree>
    <p:extLst>
      <p:ext uri="{BB962C8B-B14F-4D97-AF65-F5344CB8AC3E}">
        <p14:creationId xmlns:p14="http://schemas.microsoft.com/office/powerpoint/2010/main" val="11974338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003FF962-821A-2E49-8A24-F01D3C78EDF4}" type="slidenum">
              <a:rPr lang="en-US"/>
              <a:pPr>
                <a:defRPr/>
              </a:pPr>
              <a:t>‹#›</a:t>
            </a:fld>
            <a:endParaRPr lang="en-US"/>
          </a:p>
        </p:txBody>
      </p:sp>
    </p:spTree>
    <p:extLst>
      <p:ext uri="{BB962C8B-B14F-4D97-AF65-F5344CB8AC3E}">
        <p14:creationId xmlns:p14="http://schemas.microsoft.com/office/powerpoint/2010/main" val="35389771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26D8B277-0E2F-AC4C-8BC7-5C1A10E8F5C1}" type="slidenum">
              <a:rPr lang="en-US"/>
              <a:pPr>
                <a:defRPr/>
              </a:pPr>
              <a:t>‹#›</a:t>
            </a:fld>
            <a:endParaRPr lang="en-US"/>
          </a:p>
        </p:txBody>
      </p:sp>
    </p:spTree>
    <p:extLst>
      <p:ext uri="{BB962C8B-B14F-4D97-AF65-F5344CB8AC3E}">
        <p14:creationId xmlns:p14="http://schemas.microsoft.com/office/powerpoint/2010/main" val="21597475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Rectangle 4"/>
          <p:cNvSpPr>
            <a:spLocks noGrp="1" noChangeArrowheads="1"/>
          </p:cNvSpPr>
          <p:nvPr>
            <p:ph type="sldNum" sz="quarter" idx="10"/>
          </p:nvPr>
        </p:nvSpPr>
        <p:spPr>
          <a:ln/>
        </p:spPr>
        <p:txBody>
          <a:bodyPr/>
          <a:lstStyle>
            <a:lvl1pPr>
              <a:defRPr/>
            </a:lvl1pPr>
          </a:lstStyle>
          <a:p>
            <a:pPr>
              <a:defRPr/>
            </a:pPr>
            <a:fld id="{79B749F9-BB89-964D-9BB0-EB0C1764E316}" type="slidenum">
              <a:rPr lang="en-US"/>
              <a:pPr>
                <a:defRPr/>
              </a:pPr>
              <a:t>‹#›</a:t>
            </a:fld>
            <a:endParaRPr lang="en-US"/>
          </a:p>
        </p:txBody>
      </p:sp>
    </p:spTree>
    <p:extLst>
      <p:ext uri="{BB962C8B-B14F-4D97-AF65-F5344CB8AC3E}">
        <p14:creationId xmlns:p14="http://schemas.microsoft.com/office/powerpoint/2010/main" val="38566791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9900" y="228600"/>
            <a:ext cx="2171700" cy="6400800"/>
          </a:xfrm>
        </p:spPr>
        <p:txBody>
          <a:bodyPr vert="eaVert"/>
          <a:lstStyle/>
          <a:p>
            <a:r>
              <a:rPr lang="en-GB" smtClean="0"/>
              <a:t>Click to edit Master title style</a:t>
            </a:r>
            <a:endParaRPr lang="en-GB"/>
          </a:p>
        </p:txBody>
      </p:sp>
      <p:sp>
        <p:nvSpPr>
          <p:cNvPr id="3" name="Vertical Text Placeholder 2"/>
          <p:cNvSpPr>
            <a:spLocks noGrp="1"/>
          </p:cNvSpPr>
          <p:nvPr>
            <p:ph type="body" orient="vert" idx="1"/>
          </p:nvPr>
        </p:nvSpPr>
        <p:spPr>
          <a:xfrm>
            <a:off x="304800" y="228600"/>
            <a:ext cx="6362700" cy="640080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Rectangle 4"/>
          <p:cNvSpPr>
            <a:spLocks noGrp="1" noChangeArrowheads="1"/>
          </p:cNvSpPr>
          <p:nvPr>
            <p:ph type="sldNum" sz="quarter" idx="10"/>
          </p:nvPr>
        </p:nvSpPr>
        <p:spPr>
          <a:ln/>
        </p:spPr>
        <p:txBody>
          <a:bodyPr/>
          <a:lstStyle>
            <a:lvl1pPr>
              <a:defRPr/>
            </a:lvl1pPr>
          </a:lstStyle>
          <a:p>
            <a:pPr>
              <a:defRPr/>
            </a:pPr>
            <a:fld id="{7BCA0568-EE28-1144-BF90-979F2E93A0B0}" type="slidenum">
              <a:rPr lang="en-US"/>
              <a:pPr>
                <a:defRPr/>
              </a:pPr>
              <a:t>‹#›</a:t>
            </a:fld>
            <a:endParaRPr lang="en-US"/>
          </a:p>
        </p:txBody>
      </p:sp>
    </p:spTree>
    <p:extLst>
      <p:ext uri="{BB962C8B-B14F-4D97-AF65-F5344CB8AC3E}">
        <p14:creationId xmlns:p14="http://schemas.microsoft.com/office/powerpoint/2010/main" val="668866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sz="half" idx="1"/>
          </p:nvPr>
        </p:nvSpPr>
        <p:spPr>
          <a:xfrm>
            <a:off x="99060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493077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Tree>
    <p:extLst>
      <p:ext uri="{BB962C8B-B14F-4D97-AF65-F5344CB8AC3E}">
        <p14:creationId xmlns:p14="http://schemas.microsoft.com/office/powerpoint/2010/main" val="2540823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Tree>
    <p:extLst>
      <p:ext uri="{BB962C8B-B14F-4D97-AF65-F5344CB8AC3E}">
        <p14:creationId xmlns:p14="http://schemas.microsoft.com/office/powerpoint/2010/main" val="1098433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Tree>
    <p:extLst>
      <p:ext uri="{BB962C8B-B14F-4D97-AF65-F5344CB8AC3E}">
        <p14:creationId xmlns:p14="http://schemas.microsoft.com/office/powerpoint/2010/main" val="504897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1994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GB"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extLst>
      <p:ext uri="{BB962C8B-B14F-4D97-AF65-F5344CB8AC3E}">
        <p14:creationId xmlns:p14="http://schemas.microsoft.com/office/powerpoint/2010/main" val="1433220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GB"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extLst>
      <p:ext uri="{BB962C8B-B14F-4D97-AF65-F5344CB8AC3E}">
        <p14:creationId xmlns:p14="http://schemas.microsoft.com/office/powerpoint/2010/main" val="23598416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5000"/>
            <a:alpha val="82000"/>
          </a:schemeClr>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bwMode="auto">
          <a:xfrm>
            <a:off x="304800" y="152400"/>
            <a:ext cx="7772400" cy="609600"/>
          </a:xfrm>
          <a:prstGeom prst="rect">
            <a:avLst/>
          </a:prstGeom>
          <a:noFill/>
          <a:ln w="12700">
            <a:noFill/>
            <a:miter lim="800000"/>
            <a:headEnd/>
            <a:tailEnd/>
          </a:ln>
          <a:effectLst/>
        </p:spPr>
        <p:txBody>
          <a:bodyPr vert="horz" wrap="square" lIns="90487" tIns="44450" rIns="90487" bIns="44450" numCol="1" anchor="b" anchorCtr="0" compatLnSpc="1">
            <a:prstTxWarp prst="textNoShape">
              <a:avLst/>
            </a:prstTxWarp>
          </a:bodyPr>
          <a:lstStyle/>
          <a:p>
            <a:pPr lvl="0"/>
            <a:r>
              <a:rPr lang="en-GB"/>
              <a:t>Click to edit Master title style</a:t>
            </a:r>
          </a:p>
        </p:txBody>
      </p:sp>
      <p:sp>
        <p:nvSpPr>
          <p:cNvPr id="3076" name="Rectangle 4"/>
          <p:cNvSpPr>
            <a:spLocks noGrp="1" noChangeArrowheads="1"/>
          </p:cNvSpPr>
          <p:nvPr>
            <p:ph type="body" idx="1"/>
          </p:nvPr>
        </p:nvSpPr>
        <p:spPr bwMode="auto">
          <a:xfrm>
            <a:off x="990600" y="1676400"/>
            <a:ext cx="772795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3077" name="Text Box 5"/>
          <p:cNvSpPr txBox="1">
            <a:spLocks noChangeArrowheads="1"/>
          </p:cNvSpPr>
          <p:nvPr userDrawn="1"/>
        </p:nvSpPr>
        <p:spPr bwMode="auto">
          <a:xfrm>
            <a:off x="76200" y="6444044"/>
            <a:ext cx="685800" cy="369332"/>
          </a:xfrm>
          <a:prstGeom prst="rect">
            <a:avLst/>
          </a:prstGeom>
          <a:noFill/>
          <a:ln w="9525">
            <a:noFill/>
            <a:miter lim="800000"/>
            <a:headEnd/>
            <a:tailEnd/>
          </a:ln>
          <a:effectLst/>
        </p:spPr>
        <p:txBody>
          <a:bodyPr>
            <a:spAutoFit/>
          </a:bodyPr>
          <a:lstStyle>
            <a:lvl1pPr>
              <a:defRPr sz="2800" b="1">
                <a:solidFill>
                  <a:schemeClr val="tx1"/>
                </a:solidFill>
                <a:latin typeface="Chalkboard" charset="0"/>
                <a:ea typeface="ＭＳ Ｐゴシック" charset="0"/>
                <a:cs typeface="ＭＳ Ｐゴシック" charset="0"/>
              </a:defRPr>
            </a:lvl1pPr>
            <a:lvl2pPr marL="37931725" indent="-37474525">
              <a:defRPr sz="2800" b="1">
                <a:solidFill>
                  <a:schemeClr val="tx1"/>
                </a:solidFill>
                <a:latin typeface="Chalkboard" charset="0"/>
                <a:ea typeface="ＭＳ Ｐゴシック" charset="0"/>
              </a:defRPr>
            </a:lvl2pPr>
            <a:lvl3pPr>
              <a:defRPr sz="2800" b="1">
                <a:solidFill>
                  <a:schemeClr val="tx1"/>
                </a:solidFill>
                <a:latin typeface="Chalkboard" charset="0"/>
                <a:ea typeface="ＭＳ Ｐゴシック" charset="0"/>
              </a:defRPr>
            </a:lvl3pPr>
            <a:lvl4pPr>
              <a:defRPr sz="2800" b="1">
                <a:solidFill>
                  <a:schemeClr val="tx1"/>
                </a:solidFill>
                <a:latin typeface="Chalkboard" charset="0"/>
                <a:ea typeface="ＭＳ Ｐゴシック" charset="0"/>
              </a:defRPr>
            </a:lvl4pPr>
            <a:lvl5pPr>
              <a:defRPr sz="2800" b="1">
                <a:solidFill>
                  <a:schemeClr val="tx1"/>
                </a:solidFill>
                <a:latin typeface="Chalkboard" charset="0"/>
                <a:ea typeface="ＭＳ Ｐゴシック" charset="0"/>
              </a:defRPr>
            </a:lvl5pPr>
            <a:lvl6pPr marL="457200" eaLnBrk="0" fontAlgn="base" hangingPunct="0">
              <a:spcBef>
                <a:spcPct val="0"/>
              </a:spcBef>
              <a:spcAft>
                <a:spcPct val="0"/>
              </a:spcAft>
              <a:defRPr sz="2800" b="1">
                <a:solidFill>
                  <a:schemeClr val="tx1"/>
                </a:solidFill>
                <a:latin typeface="Chalkboard" charset="0"/>
                <a:ea typeface="ＭＳ Ｐゴシック" charset="0"/>
              </a:defRPr>
            </a:lvl6pPr>
            <a:lvl7pPr marL="914400" eaLnBrk="0" fontAlgn="base" hangingPunct="0">
              <a:spcBef>
                <a:spcPct val="0"/>
              </a:spcBef>
              <a:spcAft>
                <a:spcPct val="0"/>
              </a:spcAft>
              <a:defRPr sz="2800" b="1">
                <a:solidFill>
                  <a:schemeClr val="tx1"/>
                </a:solidFill>
                <a:latin typeface="Chalkboard" charset="0"/>
                <a:ea typeface="ＭＳ Ｐゴシック" charset="0"/>
              </a:defRPr>
            </a:lvl7pPr>
            <a:lvl8pPr marL="1371600" eaLnBrk="0" fontAlgn="base" hangingPunct="0">
              <a:spcBef>
                <a:spcPct val="0"/>
              </a:spcBef>
              <a:spcAft>
                <a:spcPct val="0"/>
              </a:spcAft>
              <a:defRPr sz="2800" b="1">
                <a:solidFill>
                  <a:schemeClr val="tx1"/>
                </a:solidFill>
                <a:latin typeface="Chalkboard" charset="0"/>
                <a:ea typeface="ＭＳ Ｐゴシック" charset="0"/>
              </a:defRPr>
            </a:lvl8pPr>
            <a:lvl9pPr marL="1828800" eaLnBrk="0" fontAlgn="base" hangingPunct="0">
              <a:spcBef>
                <a:spcPct val="0"/>
              </a:spcBef>
              <a:spcAft>
                <a:spcPct val="0"/>
              </a:spcAft>
              <a:defRPr sz="2800" b="1">
                <a:solidFill>
                  <a:schemeClr val="tx1"/>
                </a:solidFill>
                <a:latin typeface="Chalkboard" charset="0"/>
                <a:ea typeface="ＭＳ Ｐゴシック" charset="0"/>
              </a:defRPr>
            </a:lvl9pPr>
          </a:lstStyle>
          <a:p>
            <a:pPr>
              <a:spcBef>
                <a:spcPct val="50000"/>
              </a:spcBef>
              <a:defRPr/>
            </a:pPr>
            <a:fld id="{81FB3A04-3DDA-6D4B-B419-E64C2CC61434}" type="slidenum">
              <a:rPr lang="en-US" sz="1800" b="0" smtClean="0">
                <a:solidFill>
                  <a:srgbClr val="FFFFFF"/>
                </a:solidFill>
                <a:latin typeface="Lucida Grande" charset="0"/>
              </a:rPr>
              <a:pPr>
                <a:spcBef>
                  <a:spcPct val="50000"/>
                </a:spcBef>
                <a:defRPr/>
              </a:pPr>
              <a:t>‹#›</a:t>
            </a:fld>
            <a:endParaRPr lang="en-US" sz="1800" b="0" smtClean="0">
              <a:solidFill>
                <a:srgbClr val="FFFFFF"/>
              </a:solidFill>
              <a:latin typeface="Lucida Grande" charset="0"/>
            </a:endParaRP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bldLvl="2">
        <p:tmplLst>
          <p:tmpl lvl="1">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3076"/>
                        </p:tgtEl>
                        <p:attrNameLst>
                          <p:attrName>style.visibility</p:attrName>
                        </p:attrNameLst>
                      </p:cBhvr>
                      <p:to>
                        <p:strVal val="visible"/>
                      </p:to>
                    </p:set>
                  </p:childTnLst>
                </p:cTn>
              </p:par>
            </p:tnLst>
          </p:tmpl>
          <p:tmpl lvl="2">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3076"/>
                        </p:tgtEl>
                        <p:attrNameLst>
                          <p:attrName>style.visibility</p:attrName>
                        </p:attrNameLst>
                      </p:cBhvr>
                      <p:to>
                        <p:strVal val="visible"/>
                      </p:to>
                    </p:set>
                  </p:childTnLst>
                </p:cTn>
              </p:par>
            </p:tnLst>
          </p:tmpl>
          <p:tmpl lvl="3">
            <p:tnLst>
              <p:par>
                <p:cTn xmlns:p14="http://schemas.microsoft.com/office/powerpoint/2010/main" presetID="1" presetClass="entr" presetSubtype="0" fill="hold" nodeType="withEffect">
                  <p:stCondLst>
                    <p:cond delay="0"/>
                  </p:stCondLst>
                  <p:childTnLst>
                    <p:set>
                      <p:cBhvr>
                        <p:cTn dur="1" fill="hold">
                          <p:stCondLst>
                            <p:cond delay="0"/>
                          </p:stCondLst>
                        </p:cTn>
                        <p:tgtEl>
                          <p:spTgt spid="3076"/>
                        </p:tgtEl>
                        <p:attrNameLst>
                          <p:attrName>style.visibility</p:attrName>
                        </p:attrNameLst>
                      </p:cBhvr>
                      <p:to>
                        <p:strVal val="visible"/>
                      </p:to>
                    </p:set>
                  </p:childTnLst>
                </p:cTn>
              </p:par>
            </p:tnLst>
          </p:tmpl>
          <p:tmpl lvl="4">
            <p:tnLst>
              <p:par>
                <p:cTn xmlns:p14="http://schemas.microsoft.com/office/powerpoint/2010/main" presetID="1" presetClass="entr" presetSubtype="0" fill="hold" nodeType="withEffect">
                  <p:stCondLst>
                    <p:cond delay="0"/>
                  </p:stCondLst>
                  <p:childTnLst>
                    <p:set>
                      <p:cBhvr>
                        <p:cTn dur="1" fill="hold">
                          <p:stCondLst>
                            <p:cond delay="0"/>
                          </p:stCondLst>
                        </p:cTn>
                        <p:tgtEl>
                          <p:spTgt spid="3076"/>
                        </p:tgtEl>
                        <p:attrNameLst>
                          <p:attrName>style.visibility</p:attrName>
                        </p:attrNameLst>
                      </p:cBhvr>
                      <p:to>
                        <p:strVal val="visible"/>
                      </p:to>
                    </p:set>
                  </p:childTnLst>
                </p:cTn>
              </p:par>
            </p:tnLst>
          </p:tmpl>
          <p:tmpl lvl="5">
            <p:tnLst>
              <p:par>
                <p:cTn xmlns:p14="http://schemas.microsoft.com/office/powerpoint/2010/main" presetID="1" presetClass="entr" presetSubtype="0" fill="hold" nodeType="withEffect">
                  <p:stCondLst>
                    <p:cond delay="0"/>
                  </p:stCondLst>
                  <p:childTnLst>
                    <p:set>
                      <p:cBhvr>
                        <p:cTn dur="1" fill="hold">
                          <p:stCondLst>
                            <p:cond delay="0"/>
                          </p:stCondLst>
                        </p:cTn>
                        <p:tgtEl>
                          <p:spTgt spid="3076"/>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3600">
          <a:solidFill>
            <a:srgbClr val="FFFF00"/>
          </a:solidFill>
          <a:effectLst>
            <a:outerShdw blurRad="50800" dist="38100" dir="2700000" algn="tl" rotWithShape="0">
              <a:srgbClr val="000000">
                <a:alpha val="43000"/>
              </a:srgbClr>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Chalkboard" pitchFamily="-111" charset="0"/>
          <a:ea typeface="ＭＳ Ｐゴシック" pitchFamily="-65" charset="-128"/>
          <a:cs typeface="ＭＳ Ｐゴシック" pitchFamily="-65" charset="-128"/>
        </a:defRPr>
      </a:lvl2pPr>
      <a:lvl3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Chalkboard" pitchFamily="-111" charset="0"/>
          <a:ea typeface="ＭＳ Ｐゴシック" pitchFamily="-65" charset="-128"/>
          <a:cs typeface="ＭＳ Ｐゴシック" pitchFamily="-65" charset="-128"/>
        </a:defRPr>
      </a:lvl3pPr>
      <a:lvl4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Chalkboard" pitchFamily="-111" charset="0"/>
          <a:ea typeface="ＭＳ Ｐゴシック" pitchFamily="-65" charset="-128"/>
          <a:cs typeface="ＭＳ Ｐゴシック" pitchFamily="-65" charset="-128"/>
        </a:defRPr>
      </a:lvl4pPr>
      <a:lvl5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Chalkboard" pitchFamily="-111" charset="0"/>
          <a:ea typeface="ＭＳ Ｐゴシック" pitchFamily="-65" charset="-128"/>
          <a:cs typeface="ＭＳ Ｐゴシック" pitchFamily="-65" charset="-128"/>
        </a:defRPr>
      </a:lvl5pPr>
      <a:lvl6pPr marL="457200"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Chalkboard" pitchFamily="-111" charset="0"/>
        </a:defRPr>
      </a:lvl6pPr>
      <a:lvl7pPr marL="914400"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Chalkboard" pitchFamily="-111" charset="0"/>
        </a:defRPr>
      </a:lvl7pPr>
      <a:lvl8pPr marL="1371600"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Chalkboard" pitchFamily="-111" charset="0"/>
        </a:defRPr>
      </a:lvl8pPr>
      <a:lvl9pPr marL="1828800"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Chalkboard" pitchFamily="-111" charset="0"/>
        </a:defRPr>
      </a:lvl9pPr>
    </p:titleStyle>
    <p:bodyStyle>
      <a:lvl1pPr marL="342900" indent="-342900" algn="l" rtl="0" eaLnBrk="0" fontAlgn="base" hangingPunct="0">
        <a:spcBef>
          <a:spcPct val="20000"/>
        </a:spcBef>
        <a:spcAft>
          <a:spcPct val="0"/>
        </a:spcAft>
        <a:buClrTx/>
        <a:buSzPct val="75000"/>
        <a:buFont typeface="Wingdings" charset="2"/>
        <a:buChar char="v"/>
        <a:defRPr sz="2400">
          <a:solidFill>
            <a:srgbClr val="FFFFFF"/>
          </a:solidFill>
          <a:effectLst>
            <a:outerShdw blurRad="50800" dist="38100" dir="2700000" algn="tl" rotWithShape="0">
              <a:srgbClr val="000000">
                <a:alpha val="43000"/>
              </a:srgbClr>
            </a:outerShdw>
          </a:effectLst>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Tx/>
        <a:buSzPct val="100000"/>
        <a:buFontTx/>
        <a:buChar char="–"/>
        <a:defRPr sz="2000">
          <a:solidFill>
            <a:schemeClr val="tx2"/>
          </a:solidFill>
          <a:effectLst>
            <a:outerShdw blurRad="50800" dist="38100" dir="2700000" algn="tl" rotWithShape="0">
              <a:srgbClr val="000000">
                <a:alpha val="43000"/>
              </a:srgbClr>
            </a:outerShdw>
          </a:effectLst>
          <a:latin typeface="+mn-lt"/>
          <a:ea typeface="ＭＳ Ｐゴシック" pitchFamily="-111" charset="-128"/>
        </a:defRPr>
      </a:lvl2pPr>
      <a:lvl3pPr marL="1143000" indent="-228600" algn="l" rtl="0" eaLnBrk="0" fontAlgn="base" hangingPunct="0">
        <a:spcBef>
          <a:spcPct val="20000"/>
        </a:spcBef>
        <a:spcAft>
          <a:spcPct val="0"/>
        </a:spcAft>
        <a:buClrTx/>
        <a:buSzPct val="100000"/>
        <a:buFont typeface="Wingdings" charset="2"/>
        <a:buChar char="Ø"/>
        <a:defRPr sz="2000">
          <a:solidFill>
            <a:srgbClr val="00FFFF"/>
          </a:solidFill>
          <a:effectLst>
            <a:outerShdw blurRad="50800" dist="38100" dir="2700000" algn="tl" rotWithShape="0">
              <a:srgbClr val="000000">
                <a:alpha val="43000"/>
              </a:srgbClr>
            </a:outerShdw>
          </a:effectLst>
          <a:latin typeface="+mj-lt"/>
          <a:ea typeface="ＭＳ Ｐゴシック" pitchFamily="-111" charset="-128"/>
        </a:defRPr>
      </a:lvl3pPr>
      <a:lvl4pPr marL="1600200" indent="-228600" algn="l" rtl="0" eaLnBrk="0" fontAlgn="base" hangingPunct="0">
        <a:spcBef>
          <a:spcPct val="20000"/>
        </a:spcBef>
        <a:spcAft>
          <a:spcPct val="0"/>
        </a:spcAft>
        <a:buClr>
          <a:schemeClr val="accent2"/>
        </a:buClr>
        <a:buSzPct val="65000"/>
        <a:buFont typeface="Monotype Sorts" charset="0"/>
        <a:buChar char=""/>
        <a:defRPr sz="2000">
          <a:solidFill>
            <a:schemeClr val="tx1"/>
          </a:solidFill>
          <a:effectLst>
            <a:outerShdw blurRad="50800" dist="38100" dir="2700000" algn="tl" rotWithShape="0">
              <a:srgbClr val="000000">
                <a:alpha val="43000"/>
              </a:srgbClr>
            </a:outerShdw>
          </a:effectLst>
          <a:latin typeface="Times" pitchFamily="-111" charset="0"/>
          <a:ea typeface="ＭＳ Ｐゴシック" pitchFamily="-111" charset="-128"/>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effectLst>
            <a:outerShdw blurRad="50800" dist="38100" dir="2700000" algn="tl" rotWithShape="0">
              <a:srgbClr val="000000">
                <a:alpha val="43000"/>
              </a:srgbClr>
            </a:outerShdw>
          </a:effectLst>
          <a:latin typeface="Times" pitchFamily="-111" charset="0"/>
          <a:ea typeface="ＭＳ Ｐゴシック" pitchFamily="-111" charset="-128"/>
        </a:defRPr>
      </a:lvl5pPr>
      <a:lvl6pPr marL="2514600" indent="-228600" algn="l" rtl="0" eaLnBrk="0" fontAlgn="base" hangingPunct="0">
        <a:spcBef>
          <a:spcPct val="20000"/>
        </a:spcBef>
        <a:spcAft>
          <a:spcPct val="0"/>
        </a:spcAft>
        <a:buClr>
          <a:schemeClr val="tx1"/>
        </a:buClr>
        <a:buSzPct val="100000"/>
        <a:buChar char="–"/>
        <a:defRPr sz="2000">
          <a:solidFill>
            <a:schemeClr val="tx1"/>
          </a:solidFill>
          <a:latin typeface="Times" pitchFamily="-111" charset="0"/>
          <a:ea typeface="ＭＳ Ｐゴシック" pitchFamily="-111" charset="-128"/>
        </a:defRPr>
      </a:lvl6pPr>
      <a:lvl7pPr marL="2971800" indent="-228600" algn="l" rtl="0" eaLnBrk="0" fontAlgn="base" hangingPunct="0">
        <a:spcBef>
          <a:spcPct val="20000"/>
        </a:spcBef>
        <a:spcAft>
          <a:spcPct val="0"/>
        </a:spcAft>
        <a:buClr>
          <a:schemeClr val="tx1"/>
        </a:buClr>
        <a:buSzPct val="100000"/>
        <a:buChar char="–"/>
        <a:defRPr sz="2000">
          <a:solidFill>
            <a:schemeClr val="tx1"/>
          </a:solidFill>
          <a:latin typeface="Times" pitchFamily="-111" charset="0"/>
          <a:ea typeface="ＭＳ Ｐゴシック" pitchFamily="-111" charset="-128"/>
        </a:defRPr>
      </a:lvl7pPr>
      <a:lvl8pPr marL="3429000" indent="-228600" algn="l" rtl="0" eaLnBrk="0" fontAlgn="base" hangingPunct="0">
        <a:spcBef>
          <a:spcPct val="20000"/>
        </a:spcBef>
        <a:spcAft>
          <a:spcPct val="0"/>
        </a:spcAft>
        <a:buClr>
          <a:schemeClr val="tx1"/>
        </a:buClr>
        <a:buSzPct val="100000"/>
        <a:buChar char="–"/>
        <a:defRPr sz="2000">
          <a:solidFill>
            <a:schemeClr val="tx1"/>
          </a:solidFill>
          <a:latin typeface="Times" pitchFamily="-111" charset="0"/>
          <a:ea typeface="ＭＳ Ｐゴシック" pitchFamily="-111" charset="-128"/>
        </a:defRPr>
      </a:lvl8pPr>
      <a:lvl9pPr marL="3886200" indent="-228600" algn="l" rtl="0" eaLnBrk="0" fontAlgn="base" hangingPunct="0">
        <a:spcBef>
          <a:spcPct val="20000"/>
        </a:spcBef>
        <a:spcAft>
          <a:spcPct val="0"/>
        </a:spcAft>
        <a:buClr>
          <a:schemeClr val="tx1"/>
        </a:buClr>
        <a:buSzPct val="100000"/>
        <a:buChar char="–"/>
        <a:defRPr sz="2000">
          <a:solidFill>
            <a:schemeClr val="tx1"/>
          </a:solidFill>
          <a:latin typeface="Times" pitchFamily="-111" charset="0"/>
          <a:ea typeface="ＭＳ Ｐゴシック" pitchFamily="-111" charset="-128"/>
        </a:defRPr>
      </a:lvl9pPr>
    </p:bodyStyle>
    <p:otherStyle>
      <a:defPPr>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CC">
            <a:alpha val="82000"/>
          </a:srgbClr>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bwMode="auto">
          <a:xfrm>
            <a:off x="355600" y="88900"/>
            <a:ext cx="6680200" cy="749300"/>
          </a:xfrm>
          <a:prstGeom prst="rect">
            <a:avLst/>
          </a:prstGeom>
          <a:noFill/>
          <a:ln w="12700">
            <a:noFill/>
            <a:miter lim="800000"/>
            <a:headEnd/>
            <a:tailEnd/>
          </a:ln>
          <a:effectLst>
            <a:outerShdw blurRad="25400" dist="63500" dir="2700000" algn="ctr" rotWithShape="0">
              <a:schemeClr val="bg2">
                <a:alpha val="75000"/>
              </a:schemeClr>
            </a:outerShdw>
          </a:effectLst>
        </p:spPr>
        <p:txBody>
          <a:bodyPr vert="horz" wrap="square" lIns="50800" tIns="50800" rIns="50800" bIns="50800" numCol="1" anchor="ctr" anchorCtr="0" compatLnSpc="1">
            <a:prstTxWarp prst="textNoShape">
              <a:avLst/>
            </a:prstTxWarp>
          </a:bodyPr>
          <a:lstStyle/>
          <a:p>
            <a:pPr lvl="0"/>
            <a:r>
              <a:rPr lang="en-US">
                <a:sym typeface="Chalkboard" charset="0"/>
              </a:rPr>
              <a:t>Click to edit Master title style</a:t>
            </a:r>
          </a:p>
        </p:txBody>
      </p:sp>
      <p:sp>
        <p:nvSpPr>
          <p:cNvPr id="88067" name="Rectangle 3"/>
          <p:cNvSpPr>
            <a:spLocks noGrp="1" noChangeArrowheads="1"/>
          </p:cNvSpPr>
          <p:nvPr>
            <p:ph type="body" idx="1"/>
          </p:nvPr>
        </p:nvSpPr>
        <p:spPr bwMode="auto">
          <a:xfrm>
            <a:off x="152400" y="1016000"/>
            <a:ext cx="8572500" cy="5156200"/>
          </a:xfrm>
          <a:prstGeom prst="rect">
            <a:avLst/>
          </a:prstGeom>
          <a:noFill/>
          <a:ln w="12700">
            <a:noFill/>
            <a:miter lim="800000"/>
            <a:headEnd/>
            <a:tailEnd/>
          </a:ln>
          <a:effectLst>
            <a:outerShdw blurRad="25400" dist="25399" dir="2700000" algn="ctr" rotWithShape="0">
              <a:srgbClr val="FFFFFF">
                <a:alpha val="75000"/>
              </a:srgbClr>
            </a:outerShdw>
          </a:effectLst>
        </p:spPr>
        <p:txBody>
          <a:bodyPr vert="horz" wrap="square" lIns="0" tIns="0" rIns="0" bIns="0" numCol="1" anchor="t" anchorCtr="0" compatLnSpc="1">
            <a:prstTxWarp prst="textNoShape">
              <a:avLst/>
            </a:prstTxWarp>
          </a:bodyPr>
          <a:lstStyle/>
          <a:p>
            <a:pPr lvl="0"/>
            <a:r>
              <a:rPr lang="en-US">
                <a:sym typeface="Chalkboard" charset="0"/>
              </a:rPr>
              <a:t>Click to edit Master text styles</a:t>
            </a:r>
          </a:p>
          <a:p>
            <a:pPr lvl="1"/>
            <a:r>
              <a:rPr lang="en-US">
                <a:sym typeface="Chalkboard" charset="0"/>
              </a:rPr>
              <a:t>Second level</a:t>
            </a:r>
          </a:p>
          <a:p>
            <a:pPr lvl="2"/>
            <a:r>
              <a:rPr lang="en-US">
                <a:sym typeface="Chalkboard" charset="0"/>
              </a:rPr>
              <a:t>Third level</a:t>
            </a:r>
          </a:p>
          <a:p>
            <a:pPr lvl="3"/>
            <a:r>
              <a:rPr lang="en-US">
                <a:sym typeface="Hoefler Text" charset="0"/>
              </a:rPr>
              <a:t>Fourth level</a:t>
            </a:r>
          </a:p>
          <a:p>
            <a:pPr lvl="4"/>
            <a:r>
              <a:rPr lang="en-US">
                <a:sym typeface="Hoefler Text" charset="0"/>
              </a:rPr>
              <a:t>Fifth level</a:t>
            </a:r>
          </a:p>
        </p:txBody>
      </p:sp>
      <p:sp>
        <p:nvSpPr>
          <p:cNvPr id="88068" name="Text Box 4"/>
          <p:cNvSpPr txBox="1">
            <a:spLocks noGrp="1" noChangeArrowheads="1"/>
          </p:cNvSpPr>
          <p:nvPr>
            <p:ph type="sldNum" sz="quarter" idx="4"/>
          </p:nvPr>
        </p:nvSpPr>
        <p:spPr bwMode="auto">
          <a:xfrm>
            <a:off x="146050" y="6280150"/>
            <a:ext cx="469900" cy="584200"/>
          </a:xfrm>
          <a:prstGeom prst="rect">
            <a:avLst/>
          </a:prstGeom>
          <a:noFill/>
          <a:ln w="12700">
            <a:noFill/>
            <a:miter lim="800000"/>
            <a:headEnd/>
            <a:tailEnd/>
          </a:ln>
          <a:effectLst>
            <a:outerShdw blurRad="25400" dist="25399" dir="2700000" algn="ctr" rotWithShape="0">
              <a:srgbClr val="FFFFFF">
                <a:alpha val="75000"/>
              </a:srgbClr>
            </a:outerShdw>
          </a:effectLst>
        </p:spPr>
        <p:txBody>
          <a:bodyPr vert="horz" wrap="none" lIns="91440" tIns="45720" rIns="91440" bIns="45720" numCol="1" anchor="t" anchorCtr="0" compatLnSpc="1">
            <a:prstTxWarp prst="textNoShape">
              <a:avLst/>
            </a:prstTxWarp>
          </a:bodyPr>
          <a:lstStyle>
            <a:lvl1pPr algn="ctr" eaLnBrk="1" hangingPunct="1">
              <a:defRPr sz="3200" b="0">
                <a:cs typeface="Chalkboard" charset="0"/>
                <a:sym typeface="Chalkboard" charset="0"/>
              </a:defRPr>
            </a:lvl1pPr>
          </a:lstStyle>
          <a:p>
            <a:pPr>
              <a:defRPr/>
            </a:pPr>
            <a:fld id="{F9BEE6A6-C067-B541-8D44-9DCE8068297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xmlns:p14="http://schemas.microsoft.com/office/powerpoint/2010/main"/>
  <p:txStyles>
    <p:titleStyle>
      <a:lvl1pPr algn="l" rtl="0" eaLnBrk="0" fontAlgn="base" hangingPunct="0">
        <a:spcBef>
          <a:spcPct val="0"/>
        </a:spcBef>
        <a:spcAft>
          <a:spcPct val="0"/>
        </a:spcAft>
        <a:defRPr sz="3600">
          <a:solidFill>
            <a:srgbClr val="110086"/>
          </a:solidFill>
          <a:latin typeface="+mj-lt"/>
          <a:ea typeface="+mj-ea"/>
          <a:cs typeface="+mj-cs"/>
          <a:sym typeface="Chalkboard" charset="0"/>
        </a:defRPr>
      </a:lvl1pPr>
      <a:lvl2pPr algn="l" rtl="0" eaLnBrk="0" fontAlgn="base" hangingPunct="0">
        <a:spcBef>
          <a:spcPct val="0"/>
        </a:spcBef>
        <a:spcAft>
          <a:spcPct val="0"/>
        </a:spcAft>
        <a:defRPr sz="3600">
          <a:solidFill>
            <a:srgbClr val="110086"/>
          </a:solidFill>
          <a:latin typeface="Chalkboard" pitchFamily="-111" charset="0"/>
          <a:ea typeface="ヒラギノ角ゴ Pro W3" pitchFamily="-111" charset="-128"/>
          <a:cs typeface="ヒラギノ角ゴ Pro W3" pitchFamily="-111" charset="-128"/>
          <a:sym typeface="Chalkboard" charset="0"/>
        </a:defRPr>
      </a:lvl2pPr>
      <a:lvl3pPr algn="l" rtl="0" eaLnBrk="0" fontAlgn="base" hangingPunct="0">
        <a:spcBef>
          <a:spcPct val="0"/>
        </a:spcBef>
        <a:spcAft>
          <a:spcPct val="0"/>
        </a:spcAft>
        <a:defRPr sz="3600">
          <a:solidFill>
            <a:srgbClr val="110086"/>
          </a:solidFill>
          <a:latin typeface="Chalkboard" pitchFamily="-111" charset="0"/>
          <a:ea typeface="ヒラギノ角ゴ Pro W3" pitchFamily="-111" charset="-128"/>
          <a:cs typeface="ヒラギノ角ゴ Pro W3" pitchFamily="-111" charset="-128"/>
          <a:sym typeface="Chalkboard" charset="0"/>
        </a:defRPr>
      </a:lvl3pPr>
      <a:lvl4pPr algn="l" rtl="0" eaLnBrk="0" fontAlgn="base" hangingPunct="0">
        <a:spcBef>
          <a:spcPct val="0"/>
        </a:spcBef>
        <a:spcAft>
          <a:spcPct val="0"/>
        </a:spcAft>
        <a:defRPr sz="3600">
          <a:solidFill>
            <a:srgbClr val="110086"/>
          </a:solidFill>
          <a:latin typeface="Chalkboard" pitchFamily="-111" charset="0"/>
          <a:ea typeface="ヒラギノ角ゴ Pro W3" pitchFamily="-111" charset="-128"/>
          <a:cs typeface="ヒラギノ角ゴ Pro W3" pitchFamily="-111" charset="-128"/>
          <a:sym typeface="Chalkboard" charset="0"/>
        </a:defRPr>
      </a:lvl4pPr>
      <a:lvl5pPr algn="l" rtl="0" eaLnBrk="0" fontAlgn="base" hangingPunct="0">
        <a:spcBef>
          <a:spcPct val="0"/>
        </a:spcBef>
        <a:spcAft>
          <a:spcPct val="0"/>
        </a:spcAft>
        <a:defRPr sz="3600">
          <a:solidFill>
            <a:srgbClr val="110086"/>
          </a:solidFill>
          <a:latin typeface="Chalkboard" pitchFamily="-111" charset="0"/>
          <a:ea typeface="ヒラギノ角ゴ Pro W3" pitchFamily="-111" charset="-128"/>
          <a:cs typeface="ヒラギノ角ゴ Pro W3" pitchFamily="-111" charset="-128"/>
          <a:sym typeface="Chalkboard" charset="0"/>
        </a:defRPr>
      </a:lvl5pPr>
      <a:lvl6pPr marL="457200" algn="l" rtl="0" fontAlgn="base">
        <a:spcBef>
          <a:spcPct val="0"/>
        </a:spcBef>
        <a:spcAft>
          <a:spcPct val="0"/>
        </a:spcAft>
        <a:defRPr sz="3600">
          <a:solidFill>
            <a:srgbClr val="110086"/>
          </a:solidFill>
          <a:latin typeface="Chalkboard" pitchFamily="-111" charset="0"/>
          <a:ea typeface="ヒラギノ角ゴ Pro W3" pitchFamily="-111" charset="-128"/>
          <a:cs typeface="ヒラギノ角ゴ Pro W3" pitchFamily="-111" charset="-128"/>
          <a:sym typeface="Chalkboard" pitchFamily="-111" charset="0"/>
        </a:defRPr>
      </a:lvl6pPr>
      <a:lvl7pPr marL="914400" algn="l" rtl="0" fontAlgn="base">
        <a:spcBef>
          <a:spcPct val="0"/>
        </a:spcBef>
        <a:spcAft>
          <a:spcPct val="0"/>
        </a:spcAft>
        <a:defRPr sz="3600">
          <a:solidFill>
            <a:srgbClr val="110086"/>
          </a:solidFill>
          <a:latin typeface="Chalkboard" pitchFamily="-111" charset="0"/>
          <a:ea typeface="ヒラギノ角ゴ Pro W3" pitchFamily="-111" charset="-128"/>
          <a:cs typeface="ヒラギノ角ゴ Pro W3" pitchFamily="-111" charset="-128"/>
          <a:sym typeface="Chalkboard" pitchFamily="-111" charset="0"/>
        </a:defRPr>
      </a:lvl7pPr>
      <a:lvl8pPr marL="1371600" algn="l" rtl="0" fontAlgn="base">
        <a:spcBef>
          <a:spcPct val="0"/>
        </a:spcBef>
        <a:spcAft>
          <a:spcPct val="0"/>
        </a:spcAft>
        <a:defRPr sz="3600">
          <a:solidFill>
            <a:srgbClr val="110086"/>
          </a:solidFill>
          <a:latin typeface="Chalkboard" pitchFamily="-111" charset="0"/>
          <a:ea typeface="ヒラギノ角ゴ Pro W3" pitchFamily="-111" charset="-128"/>
          <a:cs typeface="ヒラギノ角ゴ Pro W3" pitchFamily="-111" charset="-128"/>
          <a:sym typeface="Chalkboard" pitchFamily="-111" charset="0"/>
        </a:defRPr>
      </a:lvl8pPr>
      <a:lvl9pPr marL="1828800" algn="l" rtl="0" fontAlgn="base">
        <a:spcBef>
          <a:spcPct val="0"/>
        </a:spcBef>
        <a:spcAft>
          <a:spcPct val="0"/>
        </a:spcAft>
        <a:defRPr sz="3600">
          <a:solidFill>
            <a:srgbClr val="110086"/>
          </a:solidFill>
          <a:latin typeface="Chalkboard" pitchFamily="-111" charset="0"/>
          <a:ea typeface="ヒラギノ角ゴ Pro W3" pitchFamily="-111" charset="-128"/>
          <a:cs typeface="ヒラギノ角ゴ Pro W3" pitchFamily="-111" charset="-128"/>
          <a:sym typeface="Chalkboard" pitchFamily="-111" charset="0"/>
        </a:defRPr>
      </a:lvl9pPr>
    </p:titleStyle>
    <p:bodyStyle>
      <a:lvl1pPr marL="381000" indent="-381000" algn="l" rtl="0" eaLnBrk="0" fontAlgn="base" hangingPunct="0">
        <a:spcBef>
          <a:spcPts val="1000"/>
        </a:spcBef>
        <a:spcAft>
          <a:spcPct val="0"/>
        </a:spcAft>
        <a:buSzPct val="116000"/>
        <a:buChar char="•"/>
        <a:defRPr sz="3200">
          <a:solidFill>
            <a:srgbClr val="2300FF"/>
          </a:solidFill>
          <a:effectLst>
            <a:outerShdw blurRad="38100" dist="38100" dir="2700000" algn="tl">
              <a:srgbClr val="000000"/>
            </a:outerShdw>
          </a:effectLst>
          <a:latin typeface="+mn-lt"/>
          <a:ea typeface="+mn-ea"/>
          <a:cs typeface="+mn-cs"/>
          <a:sym typeface="Chalkboard" charset="0"/>
        </a:defRPr>
      </a:lvl1pPr>
      <a:lvl2pPr marL="769938" indent="-401638" algn="l" rtl="0" eaLnBrk="0" fontAlgn="base" hangingPunct="0">
        <a:spcBef>
          <a:spcPts val="900"/>
        </a:spcBef>
        <a:spcAft>
          <a:spcPct val="0"/>
        </a:spcAft>
        <a:buSzPct val="77000"/>
        <a:buChar char="•"/>
        <a:defRPr sz="2400">
          <a:solidFill>
            <a:srgbClr val="008400"/>
          </a:solidFill>
          <a:effectLst>
            <a:outerShdw blurRad="38100" dist="38100" dir="2700000" algn="tl">
              <a:srgbClr val="000000"/>
            </a:outerShdw>
          </a:effectLst>
          <a:latin typeface="+mn-lt"/>
          <a:ea typeface="+mn-ea"/>
          <a:cs typeface="+mn-cs"/>
          <a:sym typeface="Chalkboard" charset="0"/>
        </a:defRPr>
      </a:lvl2pPr>
      <a:lvl3pPr marL="1176338" indent="-249238" algn="l" rtl="0" eaLnBrk="0" fontAlgn="base" hangingPunct="0">
        <a:spcBef>
          <a:spcPts val="900"/>
        </a:spcBef>
        <a:spcAft>
          <a:spcPct val="0"/>
        </a:spcAft>
        <a:buClr>
          <a:srgbClr val="444229"/>
        </a:buClr>
        <a:buSzPct val="125000"/>
        <a:buFont typeface="Hoefler Text" charset="0"/>
        <a:buChar char="•"/>
        <a:defRPr sz="2400">
          <a:solidFill>
            <a:srgbClr val="940000"/>
          </a:solidFill>
          <a:effectLst>
            <a:outerShdw blurRad="38100" dist="38100" dir="2700000" algn="tl">
              <a:srgbClr val="000000"/>
            </a:outerShdw>
          </a:effectLst>
          <a:latin typeface="+mn-lt"/>
          <a:ea typeface="+mn-ea"/>
          <a:cs typeface="+mn-cs"/>
          <a:sym typeface="Chalkboard" charset="0"/>
        </a:defRPr>
      </a:lvl3pPr>
      <a:lvl4pPr marL="1544638" indent="-249238" algn="l" rtl="0" eaLnBrk="0" fontAlgn="base" hangingPunct="0">
        <a:spcBef>
          <a:spcPts val="2300"/>
        </a:spcBef>
        <a:spcAft>
          <a:spcPct val="0"/>
        </a:spcAft>
        <a:buSzPct val="125000"/>
        <a:buFont typeface="Lucida Grande" charset="0"/>
        <a:buChar char="•"/>
        <a:defRPr sz="2400">
          <a:solidFill>
            <a:schemeClr val="tx1"/>
          </a:solidFill>
          <a:effectLst>
            <a:outerShdw blurRad="38100" dist="38100" dir="2700000" algn="tl">
              <a:srgbClr val="000000"/>
            </a:outerShdw>
          </a:effectLst>
          <a:latin typeface="Hoefler Text" pitchFamily="-111" charset="0"/>
          <a:ea typeface="ヒラギノ明朝 Pro W6" pitchFamily="-111" charset="-128"/>
          <a:cs typeface="ヒラギノ明朝 Pro W6" pitchFamily="-111" charset="-128"/>
          <a:sym typeface="Hoefler Text" charset="0"/>
        </a:defRPr>
      </a:lvl4pPr>
      <a:lvl5pPr marL="1912938" indent="-249238" algn="l" rtl="0" eaLnBrk="0" fontAlgn="base" hangingPunct="0">
        <a:spcBef>
          <a:spcPts val="2300"/>
        </a:spcBef>
        <a:spcAft>
          <a:spcPct val="0"/>
        </a:spcAft>
        <a:buSzPct val="125000"/>
        <a:buFont typeface="Lucida Grande" charset="0"/>
        <a:buChar char="•"/>
        <a:defRPr sz="2400">
          <a:solidFill>
            <a:schemeClr val="tx1"/>
          </a:solidFill>
          <a:effectLst>
            <a:outerShdw blurRad="38100" dist="38100" dir="2700000" algn="tl">
              <a:srgbClr val="000000"/>
            </a:outerShdw>
          </a:effectLst>
          <a:latin typeface="Hoefler Text" pitchFamily="-111" charset="0"/>
          <a:ea typeface="ヒラギノ明朝 Pro W6" pitchFamily="-111" charset="-128"/>
          <a:cs typeface="ヒラギノ明朝 Pro W6" pitchFamily="-111" charset="-128"/>
          <a:sym typeface="Hoefler Text" charset="0"/>
        </a:defRPr>
      </a:lvl5pPr>
      <a:lvl6pPr marL="2370138" indent="-249238" algn="l" rtl="0" fontAlgn="base">
        <a:spcBef>
          <a:spcPts val="2300"/>
        </a:spcBef>
        <a:spcAft>
          <a:spcPct val="0"/>
        </a:spcAft>
        <a:buSzPct val="125000"/>
        <a:buFont typeface="Lucida Grande" pitchFamily="-111" charset="0"/>
        <a:buChar char="•"/>
        <a:defRPr sz="2400">
          <a:solidFill>
            <a:schemeClr val="tx1"/>
          </a:solidFill>
          <a:effectLst>
            <a:outerShdw blurRad="38100" dist="38100" dir="2700000" algn="tl">
              <a:srgbClr val="000000"/>
            </a:outerShdw>
          </a:effectLst>
          <a:latin typeface="Hoefler Text" pitchFamily="-111" charset="0"/>
          <a:ea typeface="ヒラギノ明朝 Pro W6" pitchFamily="-111" charset="-128"/>
          <a:cs typeface="ヒラギノ明朝 Pro W6" pitchFamily="-111" charset="-128"/>
          <a:sym typeface="Hoefler Text" pitchFamily="-111" charset="0"/>
        </a:defRPr>
      </a:lvl6pPr>
      <a:lvl7pPr marL="2827338" indent="-249238" algn="l" rtl="0" fontAlgn="base">
        <a:spcBef>
          <a:spcPts val="2300"/>
        </a:spcBef>
        <a:spcAft>
          <a:spcPct val="0"/>
        </a:spcAft>
        <a:buSzPct val="125000"/>
        <a:buFont typeface="Lucida Grande" pitchFamily="-111" charset="0"/>
        <a:buChar char="•"/>
        <a:defRPr sz="2400">
          <a:solidFill>
            <a:schemeClr val="tx1"/>
          </a:solidFill>
          <a:effectLst>
            <a:outerShdw blurRad="38100" dist="38100" dir="2700000" algn="tl">
              <a:srgbClr val="000000"/>
            </a:outerShdw>
          </a:effectLst>
          <a:latin typeface="Hoefler Text" pitchFamily="-111" charset="0"/>
          <a:ea typeface="ヒラギノ明朝 Pro W6" pitchFamily="-111" charset="-128"/>
          <a:cs typeface="ヒラギノ明朝 Pro W6" pitchFamily="-111" charset="-128"/>
          <a:sym typeface="Hoefler Text" pitchFamily="-111" charset="0"/>
        </a:defRPr>
      </a:lvl7pPr>
      <a:lvl8pPr marL="3284538" indent="-249238" algn="l" rtl="0" fontAlgn="base">
        <a:spcBef>
          <a:spcPts val="2300"/>
        </a:spcBef>
        <a:spcAft>
          <a:spcPct val="0"/>
        </a:spcAft>
        <a:buSzPct val="125000"/>
        <a:buFont typeface="Lucida Grande" pitchFamily="-111" charset="0"/>
        <a:buChar char="•"/>
        <a:defRPr sz="2400">
          <a:solidFill>
            <a:schemeClr val="tx1"/>
          </a:solidFill>
          <a:effectLst>
            <a:outerShdw blurRad="38100" dist="38100" dir="2700000" algn="tl">
              <a:srgbClr val="000000"/>
            </a:outerShdw>
          </a:effectLst>
          <a:latin typeface="Hoefler Text" pitchFamily="-111" charset="0"/>
          <a:ea typeface="ヒラギノ明朝 Pro W6" pitchFamily="-111" charset="-128"/>
          <a:cs typeface="ヒラギノ明朝 Pro W6" pitchFamily="-111" charset="-128"/>
          <a:sym typeface="Hoefler Text" pitchFamily="-111" charset="0"/>
        </a:defRPr>
      </a:lvl8pPr>
      <a:lvl9pPr marL="3741738" indent="-249238" algn="l" rtl="0" fontAlgn="base">
        <a:spcBef>
          <a:spcPts val="2300"/>
        </a:spcBef>
        <a:spcAft>
          <a:spcPct val="0"/>
        </a:spcAft>
        <a:buSzPct val="125000"/>
        <a:buFont typeface="Lucida Grande" pitchFamily="-111" charset="0"/>
        <a:buChar char="•"/>
        <a:defRPr sz="2400">
          <a:solidFill>
            <a:schemeClr val="tx1"/>
          </a:solidFill>
          <a:effectLst>
            <a:outerShdw blurRad="38100" dist="38100" dir="2700000" algn="tl">
              <a:srgbClr val="000000"/>
            </a:outerShdw>
          </a:effectLst>
          <a:latin typeface="Hoefler Text" pitchFamily="-111" charset="0"/>
          <a:ea typeface="ヒラギノ明朝 Pro W6" pitchFamily="-111" charset="-128"/>
          <a:cs typeface="ヒラギノ明朝 Pro W6" pitchFamily="-111" charset="-128"/>
          <a:sym typeface="Hoefler Text" pitchFamily="-111" charset="0"/>
        </a:defRPr>
      </a:lvl9pPr>
    </p:bodyStyle>
    <p:otherStyle>
      <a:defPPr>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00CC">
            <a:alpha val="82000"/>
          </a:srgb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304800" y="2286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3011" name="AutoShape 3"/>
          <p:cNvSpPr>
            <a:spLocks noGrp="1" noChangeArrowheads="1"/>
          </p:cNvSpPr>
          <p:nvPr>
            <p:ph type="body" idx="1"/>
          </p:nvPr>
        </p:nvSpPr>
        <p:spPr bwMode="auto">
          <a:xfrm>
            <a:off x="304800" y="1524000"/>
            <a:ext cx="8686800" cy="5105400"/>
          </a:xfrm>
          <a:prstGeom prst="roundRect">
            <a:avLst>
              <a:gd name="adj" fmla="val 3454"/>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3012" name="Rectangle 4"/>
          <p:cNvSpPr>
            <a:spLocks noGrp="1" noChangeArrowheads="1"/>
          </p:cNvSpPr>
          <p:nvPr>
            <p:ph type="sldNum" sz="quarter" idx="4"/>
          </p:nvPr>
        </p:nvSpPr>
        <p:spPr bwMode="auto">
          <a:xfrm>
            <a:off x="0" y="6400800"/>
            <a:ext cx="457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FFCC00"/>
                </a:solidFill>
                <a:latin typeface="Times" charset="0"/>
              </a:defRPr>
            </a:lvl1pPr>
          </a:lstStyle>
          <a:p>
            <a:pPr>
              <a:defRPr/>
            </a:pPr>
            <a:fld id="{EDDDA3EC-EAA5-0E44-83EC-F204EA7B188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3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301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3011">
                                            <p:txEl>
                                              <p:pRg st="1" end="1"/>
                                            </p:txEl>
                                          </p:spTgt>
                                        </p:tgtEl>
                                        <p:attrNameLst>
                                          <p:attrName>ppt_c</p:attrName>
                                        </p:attrNameLst>
                                      </p:cBhvr>
                                      <p:to>
                                        <a:srgbClr val="66CCFF"/>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301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3011">
                                            <p:txEl>
                                              <p:pRg st="2" end="2"/>
                                            </p:txEl>
                                          </p:spTgt>
                                        </p:tgtEl>
                                        <p:attrNameLst>
                                          <p:attrName>ppt_c</p:attrName>
                                        </p:attrNameLst>
                                      </p:cBhvr>
                                      <p:to>
                                        <a:srgbClr val="66CCFF"/>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3011">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3011">
                                            <p:txEl>
                                              <p:pRg st="3" end="3"/>
                                            </p:txEl>
                                          </p:spTgt>
                                        </p:tgtEl>
                                        <p:attrNameLst>
                                          <p:attrName>ppt_c</p:attrName>
                                        </p:attrNameLst>
                                      </p:cBhvr>
                                      <p:to>
                                        <a:srgbClr val="66CCFF"/>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3011">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3011">
                                            <p:txEl>
                                              <p:pRg st="4" end="4"/>
                                            </p:txEl>
                                          </p:spTgt>
                                        </p:tgtEl>
                                        <p:attrNameLst>
                                          <p:attrName>ppt_c</p:attrName>
                                        </p:attrNameLst>
                                      </p:cBhvr>
                                      <p:to>
                                        <a:srgbClr val="66CC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bldLvl="2" autoUpdateAnimBg="0">
        <p:tmplLst>
          <p:tmpl lvl="1">
            <p:tnLst>
              <p:par>
                <p:cTn xmlns:p14="http://schemas.microsoft.com/office/powerpoint/2010/main" presetID="1" presetClass="entr" presetSubtype="0" fill="hold" nodeType="clickEffect">
                  <p:stCondLst>
                    <p:cond delay="0"/>
                  </p:stCondLst>
                  <p:childTnLst>
                    <p:set>
                      <p:cBhvr>
                        <p:cTn dur="1" fill="hold">
                          <p:stCondLst>
                            <p:cond delay="499"/>
                          </p:stCondLst>
                        </p:cTn>
                        <p:tgtEl>
                          <p:spTgt spid="43011"/>
                        </p:tgtEl>
                        <p:attrNameLst>
                          <p:attrName>style.visibility</p:attrName>
                        </p:attrNameLst>
                      </p:cBhvr>
                      <p:to>
                        <p:strVal val="visible"/>
                      </p:to>
                    </p:set>
                  </p:childTnLst>
                </p:cTn>
              </p:par>
            </p:tnLst>
          </p:tmpl>
          <p:tmpl lvl="2">
            <p:tnLst>
              <p:par>
                <p:cTn xmlns:p14="http://schemas.microsoft.com/office/powerpoint/2010/main" presetID="1" presetClass="entr" presetSubtype="0" fill="hold" nodeType="clickEffect">
                  <p:stCondLst>
                    <p:cond delay="0"/>
                  </p:stCondLst>
                  <p:childTnLst>
                    <p:set>
                      <p:cBhvr>
                        <p:cTn dur="1" fill="hold">
                          <p:stCondLst>
                            <p:cond delay="499"/>
                          </p:stCondLst>
                        </p:cTn>
                        <p:tgtEl>
                          <p:spTgt spid="43011"/>
                        </p:tgtEl>
                        <p:attrNameLst>
                          <p:attrName>style.visibility</p:attrName>
                        </p:attrNameLst>
                      </p:cBhvr>
                      <p:to>
                        <p:strVal val="visible"/>
                      </p:to>
                    </p:set>
                  </p:childTnLst>
                  <p:subTnLst>
                    <p:animClr clrSpc="rgb" dir="cw">
                      <p:cBhvr override="childStyle">
                        <p:cTn dur="1" fill="hold" display="0" masterRel="nextClick" afterEffect="1"/>
                        <p:tgtEl>
                          <p:spTgt spid="43011"/>
                        </p:tgtEl>
                        <p:attrNameLst>
                          <p:attrName>ppt_c</p:attrName>
                        </p:attrNameLst>
                      </p:cBhvr>
                      <p:to>
                        <a:srgbClr val="66CCFF"/>
                      </p:to>
                    </p:animClr>
                  </p:subTnLst>
                </p:cTn>
              </p:par>
            </p:tnLst>
          </p:tmpl>
          <p:tmpl lvl="3">
            <p:tnLst>
              <p:par>
                <p:cTn xmlns:p14="http://schemas.microsoft.com/office/powerpoint/2010/main" presetID="1" presetClass="entr" presetSubtype="0" fill="hold" nodeType="clickEffect">
                  <p:stCondLst>
                    <p:cond delay="0"/>
                  </p:stCondLst>
                  <p:childTnLst>
                    <p:set>
                      <p:cBhvr>
                        <p:cTn dur="1" fill="hold">
                          <p:stCondLst>
                            <p:cond delay="499"/>
                          </p:stCondLst>
                        </p:cTn>
                        <p:tgtEl>
                          <p:spTgt spid="43011"/>
                        </p:tgtEl>
                        <p:attrNameLst>
                          <p:attrName>style.visibility</p:attrName>
                        </p:attrNameLst>
                      </p:cBhvr>
                      <p:to>
                        <p:strVal val="visible"/>
                      </p:to>
                    </p:set>
                  </p:childTnLst>
                  <p:subTnLst>
                    <p:animClr clrSpc="rgb" dir="cw">
                      <p:cBhvr override="childStyle">
                        <p:cTn dur="1" fill="hold" display="0" masterRel="nextClick" afterEffect="1"/>
                        <p:tgtEl>
                          <p:spTgt spid="43011"/>
                        </p:tgtEl>
                        <p:attrNameLst>
                          <p:attrName>ppt_c</p:attrName>
                        </p:attrNameLst>
                      </p:cBhvr>
                      <p:to>
                        <a:srgbClr val="66CCFF"/>
                      </p:to>
                    </p:animClr>
                  </p:subTnLst>
                </p:cTn>
              </p:par>
            </p:tnLst>
          </p:tmpl>
          <p:tmpl lvl="4">
            <p:tnLst>
              <p:par>
                <p:cTn xmlns:p14="http://schemas.microsoft.com/office/powerpoint/2010/main" presetID="1" presetClass="entr" presetSubtype="0" fill="hold" nodeType="clickEffect">
                  <p:stCondLst>
                    <p:cond delay="0"/>
                  </p:stCondLst>
                  <p:childTnLst>
                    <p:set>
                      <p:cBhvr>
                        <p:cTn dur="1" fill="hold">
                          <p:stCondLst>
                            <p:cond delay="499"/>
                          </p:stCondLst>
                        </p:cTn>
                        <p:tgtEl>
                          <p:spTgt spid="43011"/>
                        </p:tgtEl>
                        <p:attrNameLst>
                          <p:attrName>style.visibility</p:attrName>
                        </p:attrNameLst>
                      </p:cBhvr>
                      <p:to>
                        <p:strVal val="visible"/>
                      </p:to>
                    </p:set>
                  </p:childTnLst>
                  <p:subTnLst>
                    <p:animClr clrSpc="rgb" dir="cw">
                      <p:cBhvr override="childStyle">
                        <p:cTn dur="1" fill="hold" display="0" masterRel="nextClick" afterEffect="1"/>
                        <p:tgtEl>
                          <p:spTgt spid="43011"/>
                        </p:tgtEl>
                        <p:attrNameLst>
                          <p:attrName>ppt_c</p:attrName>
                        </p:attrNameLst>
                      </p:cBhvr>
                      <p:to>
                        <a:srgbClr val="66CCFF"/>
                      </p:to>
                    </p:animClr>
                  </p:subTnLst>
                </p:cTn>
              </p:par>
            </p:tnLst>
          </p:tmpl>
          <p:tmpl lvl="5">
            <p:tnLst>
              <p:par>
                <p:cTn xmlns:p14="http://schemas.microsoft.com/office/powerpoint/2010/main" presetID="1" presetClass="entr" presetSubtype="0" fill="hold" nodeType="clickEffect">
                  <p:stCondLst>
                    <p:cond delay="0"/>
                  </p:stCondLst>
                  <p:childTnLst>
                    <p:set>
                      <p:cBhvr>
                        <p:cTn dur="1" fill="hold">
                          <p:stCondLst>
                            <p:cond delay="499"/>
                          </p:stCondLst>
                        </p:cTn>
                        <p:tgtEl>
                          <p:spTgt spid="43011"/>
                        </p:tgtEl>
                        <p:attrNameLst>
                          <p:attrName>style.visibility</p:attrName>
                        </p:attrNameLst>
                      </p:cBhvr>
                      <p:to>
                        <p:strVal val="visible"/>
                      </p:to>
                    </p:set>
                  </p:childTnLst>
                  <p:subTnLst>
                    <p:animClr clrSpc="rgb" dir="cw">
                      <p:cBhvr override="childStyle">
                        <p:cTn dur="1" fill="hold" display="0" masterRel="nextClick" afterEffect="1"/>
                        <p:tgtEl>
                          <p:spTgt spid="43011"/>
                        </p:tgtEl>
                        <p:attrNameLst>
                          <p:attrName>ppt_c</p:attrName>
                        </p:attrNameLst>
                      </p:cBhvr>
                      <p:to>
                        <a:srgbClr val="66CCFF"/>
                      </p:to>
                    </p:animClr>
                  </p:subTnLst>
                </p:cTn>
              </p:par>
            </p:tnLst>
          </p:tmpl>
        </p:tmplLst>
      </p:bldP>
    </p:bldLst>
  </p:timing>
  <p:txStyles>
    <p:titleStyle>
      <a:lvl1pPr algn="ctr" rtl="0" eaLnBrk="0" fontAlgn="base" hangingPunct="0">
        <a:spcBef>
          <a:spcPct val="0"/>
        </a:spcBef>
        <a:spcAft>
          <a:spcPct val="0"/>
        </a:spcAft>
        <a:defRPr sz="3600" b="1">
          <a:solidFill>
            <a:srgbClr val="CC99FF"/>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b="1">
          <a:solidFill>
            <a:srgbClr val="CC99FF"/>
          </a:solidFill>
          <a:latin typeface="Comic Sans MS" pitchFamily="-111" charset="0"/>
          <a:ea typeface="ＭＳ Ｐゴシック" pitchFamily="-65" charset="-128"/>
          <a:cs typeface="ＭＳ Ｐゴシック" pitchFamily="-65" charset="-128"/>
        </a:defRPr>
      </a:lvl2pPr>
      <a:lvl3pPr algn="ctr" rtl="0" eaLnBrk="0" fontAlgn="base" hangingPunct="0">
        <a:spcBef>
          <a:spcPct val="0"/>
        </a:spcBef>
        <a:spcAft>
          <a:spcPct val="0"/>
        </a:spcAft>
        <a:defRPr sz="3600" b="1">
          <a:solidFill>
            <a:srgbClr val="CC99FF"/>
          </a:solidFill>
          <a:latin typeface="Comic Sans MS" pitchFamily="-111" charset="0"/>
          <a:ea typeface="ＭＳ Ｐゴシック" pitchFamily="-65" charset="-128"/>
          <a:cs typeface="ＭＳ Ｐゴシック" pitchFamily="-65" charset="-128"/>
        </a:defRPr>
      </a:lvl3pPr>
      <a:lvl4pPr algn="ctr" rtl="0" eaLnBrk="0" fontAlgn="base" hangingPunct="0">
        <a:spcBef>
          <a:spcPct val="0"/>
        </a:spcBef>
        <a:spcAft>
          <a:spcPct val="0"/>
        </a:spcAft>
        <a:defRPr sz="3600" b="1">
          <a:solidFill>
            <a:srgbClr val="CC99FF"/>
          </a:solidFill>
          <a:latin typeface="Comic Sans MS" pitchFamily="-111" charset="0"/>
          <a:ea typeface="ＭＳ Ｐゴシック" pitchFamily="-65" charset="-128"/>
          <a:cs typeface="ＭＳ Ｐゴシック" pitchFamily="-65" charset="-128"/>
        </a:defRPr>
      </a:lvl4pPr>
      <a:lvl5pPr algn="ctr" rtl="0" eaLnBrk="0" fontAlgn="base" hangingPunct="0">
        <a:spcBef>
          <a:spcPct val="0"/>
        </a:spcBef>
        <a:spcAft>
          <a:spcPct val="0"/>
        </a:spcAft>
        <a:defRPr sz="3600" b="1">
          <a:solidFill>
            <a:srgbClr val="CC99FF"/>
          </a:solidFill>
          <a:latin typeface="Comic Sans MS" pitchFamily="-111"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b="1">
          <a:solidFill>
            <a:srgbClr val="CC99FF"/>
          </a:solidFill>
          <a:latin typeface="Comic Sans MS" pitchFamily="-111" charset="0"/>
        </a:defRPr>
      </a:lvl6pPr>
      <a:lvl7pPr marL="914400" algn="ctr" rtl="0" eaLnBrk="0" fontAlgn="base" hangingPunct="0">
        <a:spcBef>
          <a:spcPct val="0"/>
        </a:spcBef>
        <a:spcAft>
          <a:spcPct val="0"/>
        </a:spcAft>
        <a:defRPr sz="3600" b="1">
          <a:solidFill>
            <a:srgbClr val="CC99FF"/>
          </a:solidFill>
          <a:latin typeface="Comic Sans MS" pitchFamily="-111" charset="0"/>
        </a:defRPr>
      </a:lvl7pPr>
      <a:lvl8pPr marL="1371600" algn="ctr" rtl="0" eaLnBrk="0" fontAlgn="base" hangingPunct="0">
        <a:spcBef>
          <a:spcPct val="0"/>
        </a:spcBef>
        <a:spcAft>
          <a:spcPct val="0"/>
        </a:spcAft>
        <a:defRPr sz="3600" b="1">
          <a:solidFill>
            <a:srgbClr val="CC99FF"/>
          </a:solidFill>
          <a:latin typeface="Comic Sans MS" pitchFamily="-111" charset="0"/>
        </a:defRPr>
      </a:lvl8pPr>
      <a:lvl9pPr marL="1828800" algn="ctr" rtl="0" eaLnBrk="0" fontAlgn="base" hangingPunct="0">
        <a:spcBef>
          <a:spcPct val="0"/>
        </a:spcBef>
        <a:spcAft>
          <a:spcPct val="0"/>
        </a:spcAft>
        <a:defRPr sz="3600" b="1">
          <a:solidFill>
            <a:srgbClr val="CC99FF"/>
          </a:solidFill>
          <a:latin typeface="Comic Sans MS" pitchFamily="-111" charset="0"/>
        </a:defRPr>
      </a:lvl9pPr>
    </p:titleStyle>
    <p:bodyStyle>
      <a:lvl1pPr marL="342900" indent="-342900" algn="l" rtl="0" eaLnBrk="0" fontAlgn="base" hangingPunct="0">
        <a:spcBef>
          <a:spcPct val="20000"/>
        </a:spcBef>
        <a:spcAft>
          <a:spcPct val="0"/>
        </a:spcAft>
        <a:buClr>
          <a:schemeClr val="bg1"/>
        </a:buClr>
        <a:buFont typeface="Webdings" charset="0"/>
        <a:buChar char="&quot;"/>
        <a:defRPr sz="3200" b="1">
          <a:solidFill>
            <a:srgbClr val="FFFF00"/>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chemeClr val="bg1"/>
        </a:buClr>
        <a:buFont typeface="Wingdings" charset="0"/>
        <a:buChar char="z"/>
        <a:defRPr sz="3200" b="1">
          <a:solidFill>
            <a:srgbClr val="FFCC66"/>
          </a:solidFill>
          <a:latin typeface="Arial Narrow" pitchFamily="-111" charset="0"/>
          <a:ea typeface="ＭＳ Ｐゴシック" pitchFamily="-111" charset="-128"/>
        </a:defRPr>
      </a:lvl2pPr>
      <a:lvl3pPr marL="1143000" indent="-228600" algn="l" rtl="0" eaLnBrk="0" fontAlgn="base" hangingPunct="0">
        <a:spcBef>
          <a:spcPct val="20000"/>
        </a:spcBef>
        <a:spcAft>
          <a:spcPct val="0"/>
        </a:spcAft>
        <a:buChar char="•"/>
        <a:defRPr sz="3200" b="1" i="1">
          <a:solidFill>
            <a:srgbClr val="FFCC66"/>
          </a:solidFill>
          <a:latin typeface="Arial Narrow" pitchFamily="-111" charset="0"/>
          <a:ea typeface="ＭＳ Ｐゴシック" pitchFamily="-111" charset="-128"/>
        </a:defRPr>
      </a:lvl3pPr>
      <a:lvl4pPr marL="1600200" indent="-228600" algn="l" rtl="0" eaLnBrk="0" fontAlgn="base" hangingPunct="0">
        <a:spcBef>
          <a:spcPct val="20000"/>
        </a:spcBef>
        <a:spcAft>
          <a:spcPct val="0"/>
        </a:spcAft>
        <a:buChar char="–"/>
        <a:defRPr sz="2000">
          <a:solidFill>
            <a:schemeClr val="tx1"/>
          </a:solidFill>
          <a:latin typeface="Times" pitchFamily="-111" charset="0"/>
          <a:ea typeface="ＭＳ Ｐゴシック" pitchFamily="-111" charset="-128"/>
        </a:defRPr>
      </a:lvl4pPr>
      <a:lvl5pPr marL="2057400" indent="-228600" algn="l" rtl="0" eaLnBrk="0" fontAlgn="base" hangingPunct="0">
        <a:spcBef>
          <a:spcPct val="20000"/>
        </a:spcBef>
        <a:spcAft>
          <a:spcPct val="0"/>
        </a:spcAft>
        <a:buChar char="»"/>
        <a:defRPr sz="2000">
          <a:solidFill>
            <a:schemeClr val="tx1"/>
          </a:solidFill>
          <a:latin typeface="Times" pitchFamily="-111" charset="0"/>
          <a:ea typeface="ＭＳ Ｐゴシック" pitchFamily="-111" charset="-128"/>
        </a:defRPr>
      </a:lvl5pPr>
      <a:lvl6pPr marL="2514600" indent="-228600" algn="l" rtl="0" eaLnBrk="0" fontAlgn="base" hangingPunct="0">
        <a:spcBef>
          <a:spcPct val="20000"/>
        </a:spcBef>
        <a:spcAft>
          <a:spcPct val="0"/>
        </a:spcAft>
        <a:buChar char="»"/>
        <a:defRPr sz="2000">
          <a:solidFill>
            <a:schemeClr val="tx1"/>
          </a:solidFill>
          <a:latin typeface="Times" pitchFamily="-111" charset="0"/>
          <a:ea typeface="ＭＳ Ｐゴシック" pitchFamily="-111" charset="-128"/>
        </a:defRPr>
      </a:lvl6pPr>
      <a:lvl7pPr marL="2971800" indent="-228600" algn="l" rtl="0" eaLnBrk="0" fontAlgn="base" hangingPunct="0">
        <a:spcBef>
          <a:spcPct val="20000"/>
        </a:spcBef>
        <a:spcAft>
          <a:spcPct val="0"/>
        </a:spcAft>
        <a:buChar char="»"/>
        <a:defRPr sz="2000">
          <a:solidFill>
            <a:schemeClr val="tx1"/>
          </a:solidFill>
          <a:latin typeface="Times" pitchFamily="-111" charset="0"/>
          <a:ea typeface="ＭＳ Ｐゴシック" pitchFamily="-111" charset="-128"/>
        </a:defRPr>
      </a:lvl7pPr>
      <a:lvl8pPr marL="3429000" indent="-228600" algn="l" rtl="0" eaLnBrk="0" fontAlgn="base" hangingPunct="0">
        <a:spcBef>
          <a:spcPct val="20000"/>
        </a:spcBef>
        <a:spcAft>
          <a:spcPct val="0"/>
        </a:spcAft>
        <a:buChar char="»"/>
        <a:defRPr sz="2000">
          <a:solidFill>
            <a:schemeClr val="tx1"/>
          </a:solidFill>
          <a:latin typeface="Times" pitchFamily="-111" charset="0"/>
          <a:ea typeface="ＭＳ Ｐゴシック" pitchFamily="-111" charset="-128"/>
        </a:defRPr>
      </a:lvl8pPr>
      <a:lvl9pPr marL="3886200" indent="-228600" algn="l" rtl="0" eaLnBrk="0" fontAlgn="base" hangingPunct="0">
        <a:spcBef>
          <a:spcPct val="20000"/>
        </a:spcBef>
        <a:spcAft>
          <a:spcPct val="0"/>
        </a:spcAft>
        <a:buChar char="»"/>
        <a:defRPr sz="2000">
          <a:solidFill>
            <a:schemeClr val="tx1"/>
          </a:solidFill>
          <a:latin typeface="Times" pitchFamily="-111" charset="0"/>
          <a:ea typeface="ＭＳ Ｐゴシック" pitchFamily="-111" charset="-128"/>
        </a:defRPr>
      </a:lvl9pPr>
    </p:bodyStyle>
    <p:otherStyle>
      <a:defPPr>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etgame.com/set/puzzle_frame.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ile://localhost/Users/jhm3/Documents/Files/%20%20%20%20Current%20Activities/%20%20%20%20%20Events%202013/01.%20AIMSSEC/Lectures/01.05%20MTh%2019%20/Secret%20Places/Secret%20Places%201D.html" TargetMode="Externa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27584" y="2348880"/>
            <a:ext cx="7489825" cy="2376264"/>
          </a:xfrm>
        </p:spPr>
        <p:txBody>
          <a:bodyPr anchor="t"/>
          <a:lstStyle/>
          <a:p>
            <a:pPr algn="ctr">
              <a:defRPr/>
            </a:pPr>
            <a:r>
              <a:rPr lang="en-GB">
                <a:effectLst/>
              </a:rPr>
              <a:t>Promoting Mathematical</a:t>
            </a:r>
            <a:br>
              <a:rPr lang="en-GB">
                <a:effectLst/>
              </a:rPr>
            </a:br>
            <a:r>
              <a:rPr lang="en-GB">
                <a:effectLst/>
              </a:rPr>
              <a:t>Reasoning</a:t>
            </a:r>
            <a:r>
              <a:rPr lang="en-GB">
                <a:latin typeface="Chalkboard" charset="0"/>
                <a:ea typeface="ＭＳ Ｐゴシック" charset="0"/>
                <a:cs typeface="ＭＳ Ｐゴシック" charset="0"/>
              </a:rPr>
              <a:t/>
            </a:r>
            <a:br>
              <a:rPr lang="en-GB">
                <a:latin typeface="Chalkboard" charset="0"/>
                <a:ea typeface="ＭＳ Ｐゴシック" charset="0"/>
                <a:cs typeface="ＭＳ Ｐゴシック" charset="0"/>
              </a:rPr>
            </a:br>
            <a:endParaRPr lang="en-US">
              <a:latin typeface="Chalkboard" charset="0"/>
              <a:ea typeface="ＭＳ Ｐゴシック" charset="0"/>
              <a:cs typeface="ＭＳ Ｐゴシック" charset="0"/>
            </a:endParaRPr>
          </a:p>
        </p:txBody>
      </p:sp>
      <p:sp>
        <p:nvSpPr>
          <p:cNvPr id="18436" name="Rectangle 4"/>
          <p:cNvSpPr>
            <a:spLocks noChangeArrowheads="1"/>
          </p:cNvSpPr>
          <p:nvPr/>
        </p:nvSpPr>
        <p:spPr bwMode="auto">
          <a:xfrm>
            <a:off x="3610925" y="4076700"/>
            <a:ext cx="1807865" cy="1643527"/>
          </a:xfrm>
          <a:prstGeom prst="rect">
            <a:avLst/>
          </a:prstGeom>
          <a:noFill/>
          <a:ln w="9525">
            <a:noFill/>
            <a:miter lim="800000"/>
            <a:headEnd/>
            <a:tailEnd/>
          </a:ln>
          <a:effectLst/>
        </p:spPr>
        <p:txBody>
          <a:bodyPr wrap="none">
            <a:spAutoFit/>
          </a:bodyPr>
          <a:lstStyle/>
          <a:p>
            <a:pPr algn="ctr" eaLnBrk="0" hangingPunct="0">
              <a:spcBef>
                <a:spcPct val="20000"/>
              </a:spcBef>
              <a:buClr>
                <a:schemeClr val="tx2"/>
              </a:buClr>
              <a:buSzPct val="75000"/>
              <a:buFont typeface="Monotype Sorts" charset="0"/>
              <a:buNone/>
              <a:defRPr/>
            </a:pPr>
            <a:r>
              <a:rPr lang="en-US" sz="2400" b="0">
                <a:solidFill>
                  <a:srgbClr val="00FFFF"/>
                </a:solidFill>
              </a:rPr>
              <a:t>John Mason</a:t>
            </a:r>
          </a:p>
          <a:p>
            <a:pPr algn="ctr" eaLnBrk="0" hangingPunct="0">
              <a:spcBef>
                <a:spcPct val="20000"/>
              </a:spcBef>
              <a:buClr>
                <a:schemeClr val="tx2"/>
              </a:buClr>
              <a:buSzPct val="75000"/>
              <a:buFont typeface="Monotype Sorts" charset="0"/>
              <a:buNone/>
              <a:defRPr/>
            </a:pPr>
            <a:r>
              <a:rPr lang="en-US" sz="2400" b="0">
                <a:solidFill>
                  <a:srgbClr val="00FFFF"/>
                </a:solidFill>
              </a:rPr>
              <a:t>AIMSSEC</a:t>
            </a:r>
            <a:br>
              <a:rPr lang="en-US" sz="2400" b="0">
                <a:solidFill>
                  <a:srgbClr val="00FFFF"/>
                </a:solidFill>
              </a:rPr>
            </a:br>
            <a:r>
              <a:rPr lang="en-US" sz="2400" b="0">
                <a:solidFill>
                  <a:srgbClr val="00FFFF"/>
                </a:solidFill>
              </a:rPr>
              <a:t>MTh19</a:t>
            </a:r>
            <a:br>
              <a:rPr lang="en-US" sz="2400" b="0">
                <a:solidFill>
                  <a:srgbClr val="00FFFF"/>
                </a:solidFill>
              </a:rPr>
            </a:br>
            <a:r>
              <a:rPr lang="en-US" sz="2400" b="0">
                <a:solidFill>
                  <a:srgbClr val="00FFFF"/>
                </a:solidFill>
              </a:rPr>
              <a:t>Jan 2013</a:t>
            </a:r>
          </a:p>
        </p:txBody>
      </p:sp>
      <p:grpSp>
        <p:nvGrpSpPr>
          <p:cNvPr id="28675" name="Group 13"/>
          <p:cNvGrpSpPr>
            <a:grpSpLocks/>
          </p:cNvGrpSpPr>
          <p:nvPr/>
        </p:nvGrpSpPr>
        <p:grpSpPr bwMode="auto">
          <a:xfrm>
            <a:off x="403225" y="4953000"/>
            <a:ext cx="8740775" cy="1708150"/>
            <a:chOff x="110" y="96"/>
            <a:chExt cx="5506" cy="1076"/>
          </a:xfrm>
        </p:grpSpPr>
        <p:grpSp>
          <p:nvGrpSpPr>
            <p:cNvPr id="28679" name="Group 11"/>
            <p:cNvGrpSpPr>
              <a:grpSpLocks/>
            </p:cNvGrpSpPr>
            <p:nvPr/>
          </p:nvGrpSpPr>
          <p:grpSpPr bwMode="auto">
            <a:xfrm>
              <a:off x="110" y="96"/>
              <a:ext cx="1457" cy="983"/>
              <a:chOff x="38" y="96"/>
              <a:chExt cx="1457" cy="983"/>
            </a:xfrm>
          </p:grpSpPr>
          <p:pic>
            <p:nvPicPr>
              <p:cNvPr id="2" name="Picture 6" descr="OUPowerPoint18mmShie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 y="96"/>
                <a:ext cx="469" cy="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5" name="Text Box 8"/>
              <p:cNvSpPr txBox="1">
                <a:spLocks noChangeArrowheads="1"/>
              </p:cNvSpPr>
              <p:nvPr/>
            </p:nvSpPr>
            <p:spPr bwMode="auto">
              <a:xfrm>
                <a:off x="38" y="672"/>
                <a:ext cx="1457" cy="407"/>
              </a:xfrm>
              <a:prstGeom prst="rect">
                <a:avLst/>
              </a:prstGeom>
              <a:noFill/>
              <a:ln>
                <a:noFill/>
              </a:ln>
              <a:extLst/>
            </p:spPr>
            <p:txBody>
              <a:bodyPr wrap="none">
                <a:spAutoFit/>
              </a:bodyPr>
              <a:lstStyle>
                <a:lvl1pPr>
                  <a:defRPr sz="2800" b="1">
                    <a:solidFill>
                      <a:schemeClr val="tx1"/>
                    </a:solidFill>
                    <a:latin typeface="Chalkboard" charset="0"/>
                    <a:ea typeface="ＭＳ Ｐゴシック" charset="0"/>
                    <a:cs typeface="ＭＳ Ｐゴシック" charset="0"/>
                  </a:defRPr>
                </a:lvl1pPr>
                <a:lvl2pPr marL="37931725" indent="-37474525">
                  <a:defRPr sz="2800" b="1">
                    <a:solidFill>
                      <a:schemeClr val="tx1"/>
                    </a:solidFill>
                    <a:latin typeface="Chalkboard" charset="0"/>
                    <a:ea typeface="ＭＳ Ｐゴシック" charset="0"/>
                  </a:defRPr>
                </a:lvl2pPr>
                <a:lvl3pPr>
                  <a:defRPr sz="2800" b="1">
                    <a:solidFill>
                      <a:schemeClr val="tx1"/>
                    </a:solidFill>
                    <a:latin typeface="Chalkboard" charset="0"/>
                    <a:ea typeface="ＭＳ Ｐゴシック" charset="0"/>
                  </a:defRPr>
                </a:lvl3pPr>
                <a:lvl4pPr>
                  <a:defRPr sz="2800" b="1">
                    <a:solidFill>
                      <a:schemeClr val="tx1"/>
                    </a:solidFill>
                    <a:latin typeface="Chalkboard" charset="0"/>
                    <a:ea typeface="ＭＳ Ｐゴシック" charset="0"/>
                  </a:defRPr>
                </a:lvl4pPr>
                <a:lvl5pPr>
                  <a:defRPr sz="2800" b="1">
                    <a:solidFill>
                      <a:schemeClr val="tx1"/>
                    </a:solidFill>
                    <a:latin typeface="Chalkboard" charset="0"/>
                    <a:ea typeface="ＭＳ Ｐゴシック" charset="0"/>
                  </a:defRPr>
                </a:lvl5pPr>
                <a:lvl6pPr marL="457200" eaLnBrk="0" fontAlgn="base" hangingPunct="0">
                  <a:spcBef>
                    <a:spcPct val="0"/>
                  </a:spcBef>
                  <a:spcAft>
                    <a:spcPct val="0"/>
                  </a:spcAft>
                  <a:defRPr sz="2800" b="1">
                    <a:solidFill>
                      <a:schemeClr val="tx1"/>
                    </a:solidFill>
                    <a:latin typeface="Chalkboard" charset="0"/>
                    <a:ea typeface="ＭＳ Ｐゴシック" charset="0"/>
                  </a:defRPr>
                </a:lvl6pPr>
                <a:lvl7pPr marL="914400" eaLnBrk="0" fontAlgn="base" hangingPunct="0">
                  <a:spcBef>
                    <a:spcPct val="0"/>
                  </a:spcBef>
                  <a:spcAft>
                    <a:spcPct val="0"/>
                  </a:spcAft>
                  <a:defRPr sz="2800" b="1">
                    <a:solidFill>
                      <a:schemeClr val="tx1"/>
                    </a:solidFill>
                    <a:latin typeface="Chalkboard" charset="0"/>
                    <a:ea typeface="ＭＳ Ｐゴシック" charset="0"/>
                  </a:defRPr>
                </a:lvl7pPr>
                <a:lvl8pPr marL="1371600" eaLnBrk="0" fontAlgn="base" hangingPunct="0">
                  <a:spcBef>
                    <a:spcPct val="0"/>
                  </a:spcBef>
                  <a:spcAft>
                    <a:spcPct val="0"/>
                  </a:spcAft>
                  <a:defRPr sz="2800" b="1">
                    <a:solidFill>
                      <a:schemeClr val="tx1"/>
                    </a:solidFill>
                    <a:latin typeface="Chalkboard" charset="0"/>
                    <a:ea typeface="ＭＳ Ｐゴシック" charset="0"/>
                  </a:defRPr>
                </a:lvl8pPr>
                <a:lvl9pPr marL="1828800" eaLnBrk="0" fontAlgn="base" hangingPunct="0">
                  <a:spcBef>
                    <a:spcPct val="0"/>
                  </a:spcBef>
                  <a:spcAft>
                    <a:spcPct val="0"/>
                  </a:spcAft>
                  <a:defRPr sz="2800" b="1">
                    <a:solidFill>
                      <a:schemeClr val="tx1"/>
                    </a:solidFill>
                    <a:latin typeface="Chalkboard" charset="0"/>
                    <a:ea typeface="ＭＳ Ｐゴシック" charset="0"/>
                  </a:defRPr>
                </a:lvl9pPr>
              </a:lstStyle>
              <a:p>
                <a:pPr algn="ctr" eaLnBrk="0" hangingPunct="0">
                  <a:defRPr/>
                </a:pPr>
                <a:r>
                  <a:rPr lang="en-GB" sz="1800" b="0">
                    <a:solidFill>
                      <a:srgbClr val="FFFFFF"/>
                    </a:solidFill>
                  </a:rPr>
                  <a:t>The Open University</a:t>
                </a:r>
              </a:p>
              <a:p>
                <a:pPr algn="ctr" eaLnBrk="0" hangingPunct="0">
                  <a:defRPr/>
                </a:pPr>
                <a:r>
                  <a:rPr lang="en-GB" sz="1800" b="0">
                    <a:solidFill>
                      <a:srgbClr val="FFFFFF"/>
                    </a:solidFill>
                  </a:rPr>
                  <a:t>Maths Dept</a:t>
                </a:r>
              </a:p>
            </p:txBody>
          </p:sp>
        </p:grpSp>
        <p:grpSp>
          <p:nvGrpSpPr>
            <p:cNvPr id="28680" name="Group 12"/>
            <p:cNvGrpSpPr>
              <a:grpSpLocks/>
            </p:cNvGrpSpPr>
            <p:nvPr/>
          </p:nvGrpSpPr>
          <p:grpSpPr bwMode="auto">
            <a:xfrm>
              <a:off x="4152" y="144"/>
              <a:ext cx="1464" cy="1028"/>
              <a:chOff x="4080" y="144"/>
              <a:chExt cx="1464" cy="1028"/>
            </a:xfrm>
          </p:grpSpPr>
          <p:pic>
            <p:nvPicPr>
              <p:cNvPr id="2868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56" y="144"/>
                <a:ext cx="48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3" name="Text Box 10"/>
              <p:cNvSpPr txBox="1">
                <a:spLocks noChangeArrowheads="1"/>
              </p:cNvSpPr>
              <p:nvPr/>
            </p:nvSpPr>
            <p:spPr bwMode="auto">
              <a:xfrm>
                <a:off x="4080" y="768"/>
                <a:ext cx="1464" cy="404"/>
              </a:xfrm>
              <a:prstGeom prst="rect">
                <a:avLst/>
              </a:prstGeom>
              <a:noFill/>
              <a:ln>
                <a:noFill/>
              </a:ln>
              <a:extLst/>
            </p:spPr>
            <p:txBody>
              <a:bodyPr wrap="none">
                <a:spAutoFit/>
              </a:bodyPr>
              <a:lstStyle>
                <a:lvl1pPr>
                  <a:defRPr sz="2800" b="1">
                    <a:solidFill>
                      <a:schemeClr val="tx1"/>
                    </a:solidFill>
                    <a:latin typeface="Chalkboard" charset="0"/>
                    <a:ea typeface="ＭＳ Ｐゴシック" charset="0"/>
                    <a:cs typeface="ＭＳ Ｐゴシック" charset="0"/>
                  </a:defRPr>
                </a:lvl1pPr>
                <a:lvl2pPr marL="37931725" indent="-37474525">
                  <a:defRPr sz="2800" b="1">
                    <a:solidFill>
                      <a:schemeClr val="tx1"/>
                    </a:solidFill>
                    <a:latin typeface="Chalkboard" charset="0"/>
                    <a:ea typeface="ＭＳ Ｐゴシック" charset="0"/>
                  </a:defRPr>
                </a:lvl2pPr>
                <a:lvl3pPr>
                  <a:defRPr sz="2800" b="1">
                    <a:solidFill>
                      <a:schemeClr val="tx1"/>
                    </a:solidFill>
                    <a:latin typeface="Chalkboard" charset="0"/>
                    <a:ea typeface="ＭＳ Ｐゴシック" charset="0"/>
                  </a:defRPr>
                </a:lvl3pPr>
                <a:lvl4pPr>
                  <a:defRPr sz="2800" b="1">
                    <a:solidFill>
                      <a:schemeClr val="tx1"/>
                    </a:solidFill>
                    <a:latin typeface="Chalkboard" charset="0"/>
                    <a:ea typeface="ＭＳ Ｐゴシック" charset="0"/>
                  </a:defRPr>
                </a:lvl4pPr>
                <a:lvl5pPr>
                  <a:defRPr sz="2800" b="1">
                    <a:solidFill>
                      <a:schemeClr val="tx1"/>
                    </a:solidFill>
                    <a:latin typeface="Chalkboard" charset="0"/>
                    <a:ea typeface="ＭＳ Ｐゴシック" charset="0"/>
                  </a:defRPr>
                </a:lvl5pPr>
                <a:lvl6pPr marL="457200" eaLnBrk="0" fontAlgn="base" hangingPunct="0">
                  <a:spcBef>
                    <a:spcPct val="0"/>
                  </a:spcBef>
                  <a:spcAft>
                    <a:spcPct val="0"/>
                  </a:spcAft>
                  <a:defRPr sz="2800" b="1">
                    <a:solidFill>
                      <a:schemeClr val="tx1"/>
                    </a:solidFill>
                    <a:latin typeface="Chalkboard" charset="0"/>
                    <a:ea typeface="ＭＳ Ｐゴシック" charset="0"/>
                  </a:defRPr>
                </a:lvl6pPr>
                <a:lvl7pPr marL="914400" eaLnBrk="0" fontAlgn="base" hangingPunct="0">
                  <a:spcBef>
                    <a:spcPct val="0"/>
                  </a:spcBef>
                  <a:spcAft>
                    <a:spcPct val="0"/>
                  </a:spcAft>
                  <a:defRPr sz="2800" b="1">
                    <a:solidFill>
                      <a:schemeClr val="tx1"/>
                    </a:solidFill>
                    <a:latin typeface="Chalkboard" charset="0"/>
                    <a:ea typeface="ＭＳ Ｐゴシック" charset="0"/>
                  </a:defRPr>
                </a:lvl7pPr>
                <a:lvl8pPr marL="1371600" eaLnBrk="0" fontAlgn="base" hangingPunct="0">
                  <a:spcBef>
                    <a:spcPct val="0"/>
                  </a:spcBef>
                  <a:spcAft>
                    <a:spcPct val="0"/>
                  </a:spcAft>
                  <a:defRPr sz="2800" b="1">
                    <a:solidFill>
                      <a:schemeClr val="tx1"/>
                    </a:solidFill>
                    <a:latin typeface="Chalkboard" charset="0"/>
                    <a:ea typeface="ＭＳ Ｐゴシック" charset="0"/>
                  </a:defRPr>
                </a:lvl8pPr>
                <a:lvl9pPr marL="1828800" eaLnBrk="0" fontAlgn="base" hangingPunct="0">
                  <a:spcBef>
                    <a:spcPct val="0"/>
                  </a:spcBef>
                  <a:spcAft>
                    <a:spcPct val="0"/>
                  </a:spcAft>
                  <a:defRPr sz="2800" b="1">
                    <a:solidFill>
                      <a:schemeClr val="tx1"/>
                    </a:solidFill>
                    <a:latin typeface="Chalkboard" charset="0"/>
                    <a:ea typeface="ＭＳ Ｐゴシック" charset="0"/>
                  </a:defRPr>
                </a:lvl9pPr>
              </a:lstStyle>
              <a:p>
                <a:pPr algn="ctr" eaLnBrk="0" hangingPunct="0">
                  <a:defRPr/>
                </a:pPr>
                <a:r>
                  <a:rPr lang="en-GB" sz="1800" b="0">
                    <a:solidFill>
                      <a:srgbClr val="FFFFFF"/>
                    </a:solidFill>
                  </a:rPr>
                  <a:t>University of Oxford</a:t>
                </a:r>
              </a:p>
              <a:p>
                <a:pPr algn="ctr" eaLnBrk="0" hangingPunct="0">
                  <a:defRPr/>
                </a:pPr>
                <a:r>
                  <a:rPr lang="en-GB" sz="1800" b="0">
                    <a:solidFill>
                      <a:srgbClr val="FFFFFF"/>
                    </a:solidFill>
                  </a:rPr>
                  <a:t>Dept of Education</a:t>
                </a:r>
              </a:p>
            </p:txBody>
          </p:sp>
        </p:grpSp>
      </p:grpSp>
      <p:pic>
        <p:nvPicPr>
          <p:cNvPr id="28676" name="Picture 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3400" y="0"/>
            <a:ext cx="17018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TextBox 9"/>
          <p:cNvSpPr txBox="1">
            <a:spLocks noChangeArrowheads="1"/>
          </p:cNvSpPr>
          <p:nvPr/>
        </p:nvSpPr>
        <p:spPr bwMode="auto">
          <a:xfrm>
            <a:off x="0" y="1219200"/>
            <a:ext cx="2865438" cy="307975"/>
          </a:xfrm>
          <a:prstGeom prst="rect">
            <a:avLst/>
          </a:prstGeom>
          <a:noFill/>
          <a:ln>
            <a:noFill/>
          </a:ln>
          <a:extLst/>
        </p:spPr>
        <p:txBody>
          <a:bodyPr wrap="none">
            <a:spAutoFit/>
          </a:bodyPr>
          <a:lstStyle>
            <a:lvl1pPr>
              <a:defRPr sz="2800" b="1">
                <a:solidFill>
                  <a:schemeClr val="tx1"/>
                </a:solidFill>
                <a:latin typeface="Chalkboard" charset="0"/>
                <a:ea typeface="ＭＳ Ｐゴシック" charset="0"/>
                <a:cs typeface="ＭＳ Ｐゴシック" charset="0"/>
              </a:defRPr>
            </a:lvl1pPr>
            <a:lvl2pPr marL="37931725" indent="-37474525">
              <a:defRPr sz="2800" b="1">
                <a:solidFill>
                  <a:schemeClr val="tx1"/>
                </a:solidFill>
                <a:latin typeface="Chalkboard" charset="0"/>
                <a:ea typeface="ＭＳ Ｐゴシック" charset="0"/>
              </a:defRPr>
            </a:lvl2pPr>
            <a:lvl3pPr>
              <a:defRPr sz="2800" b="1">
                <a:solidFill>
                  <a:schemeClr val="tx1"/>
                </a:solidFill>
                <a:latin typeface="Chalkboard" charset="0"/>
                <a:ea typeface="ＭＳ Ｐゴシック" charset="0"/>
              </a:defRPr>
            </a:lvl3pPr>
            <a:lvl4pPr>
              <a:defRPr sz="2800" b="1">
                <a:solidFill>
                  <a:schemeClr val="tx1"/>
                </a:solidFill>
                <a:latin typeface="Chalkboard" charset="0"/>
                <a:ea typeface="ＭＳ Ｐゴシック" charset="0"/>
              </a:defRPr>
            </a:lvl4pPr>
            <a:lvl5pPr>
              <a:defRPr sz="2800" b="1">
                <a:solidFill>
                  <a:schemeClr val="tx1"/>
                </a:solidFill>
                <a:latin typeface="Chalkboard" charset="0"/>
                <a:ea typeface="ＭＳ Ｐゴシック" charset="0"/>
              </a:defRPr>
            </a:lvl5pPr>
            <a:lvl6pPr marL="457200" eaLnBrk="0" fontAlgn="base" hangingPunct="0">
              <a:spcBef>
                <a:spcPct val="0"/>
              </a:spcBef>
              <a:spcAft>
                <a:spcPct val="0"/>
              </a:spcAft>
              <a:defRPr sz="2800" b="1">
                <a:solidFill>
                  <a:schemeClr val="tx1"/>
                </a:solidFill>
                <a:latin typeface="Chalkboard" charset="0"/>
                <a:ea typeface="ＭＳ Ｐゴシック" charset="0"/>
              </a:defRPr>
            </a:lvl6pPr>
            <a:lvl7pPr marL="914400" eaLnBrk="0" fontAlgn="base" hangingPunct="0">
              <a:spcBef>
                <a:spcPct val="0"/>
              </a:spcBef>
              <a:spcAft>
                <a:spcPct val="0"/>
              </a:spcAft>
              <a:defRPr sz="2800" b="1">
                <a:solidFill>
                  <a:schemeClr val="tx1"/>
                </a:solidFill>
                <a:latin typeface="Chalkboard" charset="0"/>
                <a:ea typeface="ＭＳ Ｐゴシック" charset="0"/>
              </a:defRPr>
            </a:lvl7pPr>
            <a:lvl8pPr marL="1371600" eaLnBrk="0" fontAlgn="base" hangingPunct="0">
              <a:spcBef>
                <a:spcPct val="0"/>
              </a:spcBef>
              <a:spcAft>
                <a:spcPct val="0"/>
              </a:spcAft>
              <a:defRPr sz="2800" b="1">
                <a:solidFill>
                  <a:schemeClr val="tx1"/>
                </a:solidFill>
                <a:latin typeface="Chalkboard" charset="0"/>
                <a:ea typeface="ＭＳ Ｐゴシック" charset="0"/>
              </a:defRPr>
            </a:lvl8pPr>
            <a:lvl9pPr marL="1828800" eaLnBrk="0" fontAlgn="base" hangingPunct="0">
              <a:spcBef>
                <a:spcPct val="0"/>
              </a:spcBef>
              <a:spcAft>
                <a:spcPct val="0"/>
              </a:spcAft>
              <a:defRPr sz="2800" b="1">
                <a:solidFill>
                  <a:schemeClr val="tx1"/>
                </a:solidFill>
                <a:latin typeface="Chalkboard" charset="0"/>
                <a:ea typeface="ＭＳ Ｐゴシック" charset="0"/>
              </a:defRPr>
            </a:lvl9pPr>
          </a:lstStyle>
          <a:p>
            <a:pPr eaLnBrk="0" hangingPunct="0">
              <a:defRPr/>
            </a:pPr>
            <a:r>
              <a:rPr lang="en-US" sz="1400" b="0">
                <a:solidFill>
                  <a:srgbClr val="FFFFFF"/>
                </a:solidFill>
              </a:rPr>
              <a:t>Promoting Mathematical Thinking</a:t>
            </a:r>
          </a:p>
        </p:txBody>
      </p:sp>
      <p:pic>
        <p:nvPicPr>
          <p:cNvPr id="28678" name="Picture 12" descr="NCETM_CPD_Standard_Logo FINAL Small.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272338" y="0"/>
            <a:ext cx="18716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330544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a:t>Counting Out</a:t>
            </a:r>
          </a:p>
        </p:txBody>
      </p:sp>
      <p:sp>
        <p:nvSpPr>
          <p:cNvPr id="5" name="Content Placeholder 2"/>
          <p:cNvSpPr>
            <a:spLocks noGrp="1"/>
          </p:cNvSpPr>
          <p:nvPr>
            <p:ph idx="1"/>
          </p:nvPr>
        </p:nvSpPr>
        <p:spPr>
          <a:xfrm>
            <a:off x="539750" y="1052513"/>
            <a:ext cx="8064500" cy="1800225"/>
          </a:xfrm>
        </p:spPr>
        <p:txBody>
          <a:bodyPr/>
          <a:lstStyle/>
          <a:p>
            <a:pPr>
              <a:defRPr/>
            </a:pPr>
            <a:r>
              <a:rPr lang="en-GB"/>
              <a:t>In a selection ‘game’ you start at the left and count forwards and backwards until you get to a specified number (say 37). Which object will you end on?</a:t>
            </a:r>
          </a:p>
        </p:txBody>
      </p:sp>
      <p:sp>
        <p:nvSpPr>
          <p:cNvPr id="6" name="Can 5"/>
          <p:cNvSpPr/>
          <p:nvPr/>
        </p:nvSpPr>
        <p:spPr bwMode="auto">
          <a:xfrm>
            <a:off x="1857375" y="2565400"/>
            <a:ext cx="914400" cy="1216025"/>
          </a:xfrm>
          <a:prstGeom prst="can">
            <a:avLst>
              <a:gd name="adj" fmla="val 28918"/>
            </a:avLst>
          </a:prstGeom>
          <a:solidFill>
            <a:schemeClr val="accent3"/>
          </a:solidFill>
          <a:ln w="9525" cap="flat" cmpd="sng" algn="ctr">
            <a:solidFill>
              <a:schemeClr val="tx1"/>
            </a:solidFill>
            <a:prstDash val="solid"/>
            <a:round/>
            <a:headEnd type="none" w="med" len="med"/>
            <a:tailEnd type="none" w="med" len="med"/>
          </a:ln>
          <a:effectLst/>
        </p:spPr>
        <p:txBody>
          <a:bodyPr/>
          <a:lstStyle/>
          <a:p>
            <a:pPr algn="ctr" eaLnBrk="0" hangingPunct="0">
              <a:defRPr/>
            </a:pPr>
            <a:r>
              <a:rPr lang="en-GB" b="0" dirty="0">
                <a:solidFill>
                  <a:srgbClr val="631908"/>
                </a:solidFill>
              </a:rPr>
              <a:t>A</a:t>
            </a:r>
          </a:p>
        </p:txBody>
      </p:sp>
      <p:sp>
        <p:nvSpPr>
          <p:cNvPr id="7" name="Can 6"/>
          <p:cNvSpPr/>
          <p:nvPr/>
        </p:nvSpPr>
        <p:spPr bwMode="auto">
          <a:xfrm>
            <a:off x="3081338" y="2565400"/>
            <a:ext cx="914400" cy="1216025"/>
          </a:xfrm>
          <a:prstGeom prst="can">
            <a:avLst>
              <a:gd name="adj" fmla="val 28918"/>
            </a:avLst>
          </a:prstGeom>
          <a:solidFill>
            <a:schemeClr val="accent3"/>
          </a:solidFill>
          <a:ln w="9525" cap="flat" cmpd="sng" algn="ctr">
            <a:solidFill>
              <a:schemeClr val="tx1"/>
            </a:solidFill>
            <a:prstDash val="solid"/>
            <a:round/>
            <a:headEnd type="none" w="med" len="med"/>
            <a:tailEnd type="none" w="med" len="med"/>
          </a:ln>
          <a:effectLst/>
        </p:spPr>
        <p:txBody>
          <a:bodyPr/>
          <a:lstStyle/>
          <a:p>
            <a:pPr algn="ctr" eaLnBrk="0" hangingPunct="0">
              <a:defRPr/>
            </a:pPr>
            <a:r>
              <a:rPr lang="en-GB" b="0" dirty="0">
                <a:solidFill>
                  <a:srgbClr val="631908"/>
                </a:solidFill>
              </a:rPr>
              <a:t>B</a:t>
            </a:r>
          </a:p>
        </p:txBody>
      </p:sp>
      <p:sp>
        <p:nvSpPr>
          <p:cNvPr id="8" name="Can 7"/>
          <p:cNvSpPr/>
          <p:nvPr/>
        </p:nvSpPr>
        <p:spPr bwMode="auto">
          <a:xfrm>
            <a:off x="4305300" y="2565400"/>
            <a:ext cx="914400" cy="1216025"/>
          </a:xfrm>
          <a:prstGeom prst="can">
            <a:avLst>
              <a:gd name="adj" fmla="val 28918"/>
            </a:avLst>
          </a:prstGeom>
          <a:solidFill>
            <a:schemeClr val="accent3"/>
          </a:solidFill>
          <a:ln w="9525" cap="flat" cmpd="sng" algn="ctr">
            <a:solidFill>
              <a:schemeClr val="tx1"/>
            </a:solidFill>
            <a:prstDash val="solid"/>
            <a:round/>
            <a:headEnd type="none" w="med" len="med"/>
            <a:tailEnd type="none" w="med" len="med"/>
          </a:ln>
          <a:effectLst/>
        </p:spPr>
        <p:txBody>
          <a:bodyPr/>
          <a:lstStyle/>
          <a:p>
            <a:pPr algn="ctr" eaLnBrk="0" hangingPunct="0">
              <a:defRPr/>
            </a:pPr>
            <a:r>
              <a:rPr lang="en-GB" b="0" dirty="0">
                <a:solidFill>
                  <a:srgbClr val="631908"/>
                </a:solidFill>
              </a:rPr>
              <a:t>C</a:t>
            </a:r>
          </a:p>
        </p:txBody>
      </p:sp>
      <p:sp>
        <p:nvSpPr>
          <p:cNvPr id="9" name="Can 8"/>
          <p:cNvSpPr/>
          <p:nvPr/>
        </p:nvSpPr>
        <p:spPr bwMode="auto">
          <a:xfrm>
            <a:off x="5529263" y="2565400"/>
            <a:ext cx="914400" cy="1216025"/>
          </a:xfrm>
          <a:prstGeom prst="can">
            <a:avLst>
              <a:gd name="adj" fmla="val 28918"/>
            </a:avLst>
          </a:prstGeom>
          <a:solidFill>
            <a:schemeClr val="accent3"/>
          </a:solidFill>
          <a:ln w="9525" cap="flat" cmpd="sng" algn="ctr">
            <a:solidFill>
              <a:schemeClr val="tx1"/>
            </a:solidFill>
            <a:prstDash val="solid"/>
            <a:round/>
            <a:headEnd type="none" w="med" len="med"/>
            <a:tailEnd type="none" w="med" len="med"/>
          </a:ln>
          <a:effectLst/>
        </p:spPr>
        <p:txBody>
          <a:bodyPr/>
          <a:lstStyle/>
          <a:p>
            <a:pPr algn="ctr" eaLnBrk="0" hangingPunct="0">
              <a:defRPr/>
            </a:pPr>
            <a:r>
              <a:rPr lang="en-GB" b="0" dirty="0">
                <a:solidFill>
                  <a:srgbClr val="631908"/>
                </a:solidFill>
              </a:rPr>
              <a:t>D</a:t>
            </a:r>
          </a:p>
        </p:txBody>
      </p:sp>
      <p:sp>
        <p:nvSpPr>
          <p:cNvPr id="10" name="Can 9"/>
          <p:cNvSpPr/>
          <p:nvPr/>
        </p:nvSpPr>
        <p:spPr bwMode="auto">
          <a:xfrm>
            <a:off x="6753225" y="2565400"/>
            <a:ext cx="914400" cy="1216025"/>
          </a:xfrm>
          <a:prstGeom prst="can">
            <a:avLst>
              <a:gd name="adj" fmla="val 28918"/>
            </a:avLst>
          </a:prstGeom>
          <a:solidFill>
            <a:schemeClr val="accent3"/>
          </a:solidFill>
          <a:ln w="9525" cap="flat" cmpd="sng" algn="ctr">
            <a:solidFill>
              <a:schemeClr val="tx1"/>
            </a:solidFill>
            <a:prstDash val="solid"/>
            <a:round/>
            <a:headEnd type="none" w="med" len="med"/>
            <a:tailEnd type="none" w="med" len="med"/>
          </a:ln>
          <a:effectLst/>
        </p:spPr>
        <p:txBody>
          <a:bodyPr/>
          <a:lstStyle/>
          <a:p>
            <a:pPr algn="ctr" eaLnBrk="0" hangingPunct="0">
              <a:defRPr/>
            </a:pPr>
            <a:r>
              <a:rPr lang="en-GB" b="0" dirty="0">
                <a:solidFill>
                  <a:srgbClr val="631908"/>
                </a:solidFill>
              </a:rPr>
              <a:t>E</a:t>
            </a:r>
          </a:p>
        </p:txBody>
      </p:sp>
      <p:sp>
        <p:nvSpPr>
          <p:cNvPr id="11" name="TextBox 10"/>
          <p:cNvSpPr txBox="1"/>
          <p:nvPr/>
        </p:nvSpPr>
        <p:spPr>
          <a:xfrm>
            <a:off x="2073275" y="3933825"/>
            <a:ext cx="504825" cy="522288"/>
          </a:xfrm>
          <a:prstGeom prst="rect">
            <a:avLst/>
          </a:prstGeom>
          <a:noFill/>
        </p:spPr>
        <p:txBody>
          <a:bodyPr>
            <a:spAutoFit/>
          </a:bodyPr>
          <a:lstStyle/>
          <a:p>
            <a:pPr algn="ctr">
              <a:defRPr/>
            </a:pPr>
            <a:r>
              <a:rPr lang="en-GB" b="0" dirty="0">
                <a:solidFill>
                  <a:srgbClr val="FFFFFF"/>
                </a:solidFill>
              </a:rPr>
              <a:t>1</a:t>
            </a:r>
          </a:p>
        </p:txBody>
      </p:sp>
      <p:sp>
        <p:nvSpPr>
          <p:cNvPr id="12" name="TextBox 11"/>
          <p:cNvSpPr txBox="1"/>
          <p:nvPr/>
        </p:nvSpPr>
        <p:spPr>
          <a:xfrm>
            <a:off x="3297238" y="3933825"/>
            <a:ext cx="504825" cy="522288"/>
          </a:xfrm>
          <a:prstGeom prst="rect">
            <a:avLst/>
          </a:prstGeom>
          <a:noFill/>
        </p:spPr>
        <p:txBody>
          <a:bodyPr>
            <a:spAutoFit/>
          </a:bodyPr>
          <a:lstStyle/>
          <a:p>
            <a:pPr algn="ctr">
              <a:defRPr/>
            </a:pPr>
            <a:r>
              <a:rPr lang="en-GB" b="0" dirty="0">
                <a:solidFill>
                  <a:srgbClr val="FFFFFF"/>
                </a:solidFill>
              </a:rPr>
              <a:t>2</a:t>
            </a:r>
          </a:p>
        </p:txBody>
      </p:sp>
      <p:sp>
        <p:nvSpPr>
          <p:cNvPr id="13" name="TextBox 12"/>
          <p:cNvSpPr txBox="1"/>
          <p:nvPr/>
        </p:nvSpPr>
        <p:spPr>
          <a:xfrm>
            <a:off x="4521200" y="3933825"/>
            <a:ext cx="504825" cy="522288"/>
          </a:xfrm>
          <a:prstGeom prst="rect">
            <a:avLst/>
          </a:prstGeom>
          <a:noFill/>
        </p:spPr>
        <p:txBody>
          <a:bodyPr>
            <a:spAutoFit/>
          </a:bodyPr>
          <a:lstStyle/>
          <a:p>
            <a:pPr algn="ctr">
              <a:defRPr/>
            </a:pPr>
            <a:r>
              <a:rPr lang="en-GB" b="0" dirty="0">
                <a:solidFill>
                  <a:srgbClr val="FFFFFF"/>
                </a:solidFill>
              </a:rPr>
              <a:t>3</a:t>
            </a:r>
          </a:p>
        </p:txBody>
      </p:sp>
      <p:sp>
        <p:nvSpPr>
          <p:cNvPr id="14" name="TextBox 13"/>
          <p:cNvSpPr txBox="1"/>
          <p:nvPr/>
        </p:nvSpPr>
        <p:spPr>
          <a:xfrm>
            <a:off x="5745163" y="3933825"/>
            <a:ext cx="504825" cy="522288"/>
          </a:xfrm>
          <a:prstGeom prst="rect">
            <a:avLst/>
          </a:prstGeom>
          <a:noFill/>
        </p:spPr>
        <p:txBody>
          <a:bodyPr>
            <a:spAutoFit/>
          </a:bodyPr>
          <a:lstStyle/>
          <a:p>
            <a:pPr algn="ctr">
              <a:defRPr/>
            </a:pPr>
            <a:r>
              <a:rPr lang="en-GB" b="0" dirty="0">
                <a:solidFill>
                  <a:srgbClr val="FFFFFF"/>
                </a:solidFill>
              </a:rPr>
              <a:t>4</a:t>
            </a:r>
          </a:p>
        </p:txBody>
      </p:sp>
      <p:sp>
        <p:nvSpPr>
          <p:cNvPr id="15" name="TextBox 14"/>
          <p:cNvSpPr txBox="1"/>
          <p:nvPr/>
        </p:nvSpPr>
        <p:spPr>
          <a:xfrm>
            <a:off x="6970713" y="3933825"/>
            <a:ext cx="503237" cy="522288"/>
          </a:xfrm>
          <a:prstGeom prst="rect">
            <a:avLst/>
          </a:prstGeom>
          <a:noFill/>
        </p:spPr>
        <p:txBody>
          <a:bodyPr>
            <a:spAutoFit/>
          </a:bodyPr>
          <a:lstStyle/>
          <a:p>
            <a:pPr algn="ctr">
              <a:defRPr/>
            </a:pPr>
            <a:r>
              <a:rPr lang="en-GB" b="0" dirty="0">
                <a:solidFill>
                  <a:srgbClr val="FFFFFF"/>
                </a:solidFill>
              </a:rPr>
              <a:t>5</a:t>
            </a:r>
          </a:p>
        </p:txBody>
      </p:sp>
      <p:sp>
        <p:nvSpPr>
          <p:cNvPr id="16" name="TextBox 15"/>
          <p:cNvSpPr txBox="1"/>
          <p:nvPr/>
        </p:nvSpPr>
        <p:spPr>
          <a:xfrm>
            <a:off x="2073275" y="4521200"/>
            <a:ext cx="504825" cy="523875"/>
          </a:xfrm>
          <a:prstGeom prst="rect">
            <a:avLst/>
          </a:prstGeom>
          <a:noFill/>
        </p:spPr>
        <p:txBody>
          <a:bodyPr>
            <a:spAutoFit/>
          </a:bodyPr>
          <a:lstStyle/>
          <a:p>
            <a:pPr algn="ctr">
              <a:defRPr/>
            </a:pPr>
            <a:r>
              <a:rPr lang="en-GB" b="0" dirty="0">
                <a:solidFill>
                  <a:srgbClr val="FFFFFF"/>
                </a:solidFill>
              </a:rPr>
              <a:t>9</a:t>
            </a:r>
          </a:p>
        </p:txBody>
      </p:sp>
      <p:sp>
        <p:nvSpPr>
          <p:cNvPr id="17" name="TextBox 16"/>
          <p:cNvSpPr txBox="1"/>
          <p:nvPr/>
        </p:nvSpPr>
        <p:spPr>
          <a:xfrm>
            <a:off x="3297238" y="4521200"/>
            <a:ext cx="504825" cy="523875"/>
          </a:xfrm>
          <a:prstGeom prst="rect">
            <a:avLst/>
          </a:prstGeom>
          <a:noFill/>
        </p:spPr>
        <p:txBody>
          <a:bodyPr>
            <a:spAutoFit/>
          </a:bodyPr>
          <a:lstStyle/>
          <a:p>
            <a:pPr algn="ctr">
              <a:defRPr/>
            </a:pPr>
            <a:r>
              <a:rPr lang="en-GB" b="0" dirty="0">
                <a:solidFill>
                  <a:srgbClr val="FFFFFF"/>
                </a:solidFill>
              </a:rPr>
              <a:t>8</a:t>
            </a:r>
          </a:p>
        </p:txBody>
      </p:sp>
      <p:sp>
        <p:nvSpPr>
          <p:cNvPr id="18" name="TextBox 17"/>
          <p:cNvSpPr txBox="1"/>
          <p:nvPr/>
        </p:nvSpPr>
        <p:spPr>
          <a:xfrm>
            <a:off x="4521200" y="4521200"/>
            <a:ext cx="504825" cy="523875"/>
          </a:xfrm>
          <a:prstGeom prst="rect">
            <a:avLst/>
          </a:prstGeom>
          <a:noFill/>
        </p:spPr>
        <p:txBody>
          <a:bodyPr>
            <a:spAutoFit/>
          </a:bodyPr>
          <a:lstStyle/>
          <a:p>
            <a:pPr algn="ctr">
              <a:defRPr/>
            </a:pPr>
            <a:r>
              <a:rPr lang="en-GB" b="0" dirty="0">
                <a:solidFill>
                  <a:srgbClr val="FFFFFF"/>
                </a:solidFill>
              </a:rPr>
              <a:t>7</a:t>
            </a:r>
          </a:p>
        </p:txBody>
      </p:sp>
      <p:sp>
        <p:nvSpPr>
          <p:cNvPr id="19" name="TextBox 18"/>
          <p:cNvSpPr txBox="1"/>
          <p:nvPr/>
        </p:nvSpPr>
        <p:spPr>
          <a:xfrm>
            <a:off x="5745163" y="4521200"/>
            <a:ext cx="504825" cy="523875"/>
          </a:xfrm>
          <a:prstGeom prst="rect">
            <a:avLst/>
          </a:prstGeom>
          <a:noFill/>
        </p:spPr>
        <p:txBody>
          <a:bodyPr>
            <a:spAutoFit/>
          </a:bodyPr>
          <a:lstStyle/>
          <a:p>
            <a:pPr algn="ctr">
              <a:defRPr/>
            </a:pPr>
            <a:r>
              <a:rPr lang="en-GB" b="0" dirty="0">
                <a:solidFill>
                  <a:srgbClr val="FFFFFF"/>
                </a:solidFill>
              </a:rPr>
              <a:t>6</a:t>
            </a:r>
          </a:p>
        </p:txBody>
      </p:sp>
      <p:sp>
        <p:nvSpPr>
          <p:cNvPr id="20" name="TextBox 19"/>
          <p:cNvSpPr txBox="1"/>
          <p:nvPr/>
        </p:nvSpPr>
        <p:spPr>
          <a:xfrm>
            <a:off x="4356100" y="5157788"/>
            <a:ext cx="792163" cy="523875"/>
          </a:xfrm>
          <a:prstGeom prst="rect">
            <a:avLst/>
          </a:prstGeom>
          <a:noFill/>
        </p:spPr>
        <p:txBody>
          <a:bodyPr>
            <a:spAutoFit/>
          </a:bodyPr>
          <a:lstStyle/>
          <a:p>
            <a:pPr algn="ctr">
              <a:defRPr/>
            </a:pPr>
            <a:r>
              <a:rPr lang="en-GB" b="0" dirty="0">
                <a:solidFill>
                  <a:srgbClr val="FFFFFF"/>
                </a:solidFill>
              </a:rPr>
              <a:t>…</a:t>
            </a:r>
          </a:p>
        </p:txBody>
      </p:sp>
      <p:sp>
        <p:nvSpPr>
          <p:cNvPr id="22" name="TextBox 21"/>
          <p:cNvSpPr txBox="1"/>
          <p:nvPr/>
        </p:nvSpPr>
        <p:spPr>
          <a:xfrm>
            <a:off x="179388" y="5732463"/>
            <a:ext cx="8785225" cy="830262"/>
          </a:xfrm>
          <a:prstGeom prst="rect">
            <a:avLst/>
          </a:prstGeom>
          <a:noFill/>
        </p:spPr>
        <p:txBody>
          <a:bodyPr>
            <a:spAutoFit/>
          </a:bodyPr>
          <a:lstStyle/>
          <a:p>
            <a:pPr>
              <a:defRPr/>
            </a:pPr>
            <a:r>
              <a:rPr lang="en-GB" sz="2400" b="0" dirty="0">
                <a:solidFill>
                  <a:srgbClr val="FFFFFF"/>
                </a:solidFill>
              </a:rPr>
              <a:t>If that object is eliminated, you start again from the ‘next’. Which object is the last one left?</a:t>
            </a:r>
          </a:p>
        </p:txBody>
      </p:sp>
      <p:sp>
        <p:nvSpPr>
          <p:cNvPr id="21" name="TextBox 20"/>
          <p:cNvSpPr txBox="1"/>
          <p:nvPr/>
        </p:nvSpPr>
        <p:spPr>
          <a:xfrm>
            <a:off x="3203575" y="5157788"/>
            <a:ext cx="792163" cy="523875"/>
          </a:xfrm>
          <a:prstGeom prst="rect">
            <a:avLst/>
          </a:prstGeom>
          <a:noFill/>
        </p:spPr>
        <p:txBody>
          <a:bodyPr>
            <a:spAutoFit/>
          </a:bodyPr>
          <a:lstStyle/>
          <a:p>
            <a:pPr algn="ctr">
              <a:defRPr/>
            </a:pPr>
            <a:r>
              <a:rPr lang="en-GB" b="0" dirty="0">
                <a:solidFill>
                  <a:srgbClr val="FFFFFF"/>
                </a:solidFill>
              </a:rPr>
              <a:t>10</a:t>
            </a:r>
          </a:p>
        </p:txBody>
      </p:sp>
    </p:spTree>
    <p:extLst>
      <p:ext uri="{BB962C8B-B14F-4D97-AF65-F5344CB8AC3E}">
        <p14:creationId xmlns:p14="http://schemas.microsoft.com/office/powerpoint/2010/main" val="28316462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P spid="20" grpId="0"/>
      <p:bldP spid="22"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Reasoning Remarks</a:t>
            </a:r>
          </a:p>
        </p:txBody>
      </p:sp>
      <p:sp>
        <p:nvSpPr>
          <p:cNvPr id="3" name="Content Placeholder 2"/>
          <p:cNvSpPr>
            <a:spLocks noGrp="1"/>
          </p:cNvSpPr>
          <p:nvPr>
            <p:ph idx="1"/>
          </p:nvPr>
        </p:nvSpPr>
        <p:spPr>
          <a:xfrm>
            <a:off x="467544" y="1052736"/>
            <a:ext cx="8352928" cy="4824536"/>
          </a:xfrm>
        </p:spPr>
        <p:txBody>
          <a:bodyPr/>
          <a:lstStyle/>
          <a:p>
            <a:r>
              <a:rPr lang="en-GB"/>
              <a:t>What blocks children from displaying reasoning is often lack of facility with number.</a:t>
            </a:r>
          </a:p>
          <a:p>
            <a:r>
              <a:rPr lang="en-GB"/>
              <a:t>Reasoning mathematically involves</a:t>
            </a:r>
            <a:r>
              <a:rPr lang="en-GB">
                <a:solidFill>
                  <a:srgbClr val="FFFF00"/>
                </a:solidFill>
              </a:rPr>
              <a:t> seeking relationships</a:t>
            </a:r>
            <a:r>
              <a:rPr lang="en-GB"/>
              <a:t>, then justifying why those relationships are actually properties that always hold.</a:t>
            </a:r>
          </a:p>
          <a:p>
            <a:r>
              <a:rPr lang="en-GB"/>
              <a:t>Put another way, you look for invariants (relationships that don’t change) and then express why they must be invariant.</a:t>
            </a:r>
          </a:p>
          <a:p>
            <a:r>
              <a:rPr lang="en-GB"/>
              <a:t>A task like Cover up can be used to get children to practice adding (you could use fractions or decimals!) while trying to work out what is happening, or even while trying to construct their own!</a:t>
            </a:r>
          </a:p>
        </p:txBody>
      </p:sp>
    </p:spTree>
    <p:extLst>
      <p:ext uri="{BB962C8B-B14F-4D97-AF65-F5344CB8AC3E}">
        <p14:creationId xmlns:p14="http://schemas.microsoft.com/office/powerpoint/2010/main" val="3070391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Vertical Scroll 5"/>
          <p:cNvSpPr>
            <a:spLocks noChangeArrowheads="1"/>
          </p:cNvSpPr>
          <p:nvPr/>
        </p:nvSpPr>
        <p:spPr bwMode="auto">
          <a:xfrm>
            <a:off x="4499992" y="332656"/>
            <a:ext cx="4419600" cy="3960440"/>
          </a:xfrm>
          <a:prstGeom prst="verticalScroll">
            <a:avLst>
              <a:gd name="adj" fmla="val 4750"/>
            </a:avLst>
          </a:prstGeom>
          <a:solidFill>
            <a:srgbClr val="004500"/>
          </a:solidFill>
          <a:ln w="9525">
            <a:solidFill>
              <a:schemeClr val="tx1"/>
            </a:solidFill>
            <a:round/>
            <a:headEnd/>
            <a:tailEnd/>
          </a:ln>
        </p:spPr>
        <p:txBody>
          <a:bodyPr/>
          <a:lstStyle/>
          <a:p>
            <a:endParaRPr lang="en-GB" altLang="ko-KR"/>
          </a:p>
        </p:txBody>
      </p:sp>
      <p:sp>
        <p:nvSpPr>
          <p:cNvPr id="2" name="Title 1"/>
          <p:cNvSpPr>
            <a:spLocks noGrp="1"/>
          </p:cNvSpPr>
          <p:nvPr>
            <p:ph type="title"/>
          </p:nvPr>
        </p:nvSpPr>
        <p:spPr/>
        <p:txBody>
          <a:bodyPr/>
          <a:lstStyle/>
          <a:p>
            <a:r>
              <a:rPr lang="en-GB"/>
              <a:t>Frameworks</a:t>
            </a:r>
          </a:p>
        </p:txBody>
      </p:sp>
      <p:pic>
        <p:nvPicPr>
          <p:cNvPr id="5" name="Picture 5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400" y="836712"/>
            <a:ext cx="3721100" cy="452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4572000" y="620688"/>
            <a:ext cx="4429125" cy="830997"/>
          </a:xfrm>
          <a:prstGeom prst="rect">
            <a:avLst/>
          </a:prstGeom>
          <a:noFill/>
        </p:spPr>
        <p:txBody>
          <a:bodyPr>
            <a:spAutoFit/>
          </a:bodyPr>
          <a:lstStyle>
            <a:lvl1pPr eaLnBrk="0" hangingPunct="0">
              <a:defRPr sz="2800" b="1">
                <a:solidFill>
                  <a:schemeClr val="tx1"/>
                </a:solidFill>
                <a:latin typeface="Chalkboard" charset="0"/>
                <a:ea typeface="MS PGothic" charset="0"/>
                <a:cs typeface="MS PGothic" charset="0"/>
              </a:defRPr>
            </a:lvl1pPr>
            <a:lvl2pPr marL="742950" indent="-285750" eaLnBrk="0" hangingPunct="0">
              <a:defRPr sz="2800" b="1">
                <a:solidFill>
                  <a:schemeClr val="tx1"/>
                </a:solidFill>
                <a:latin typeface="Chalkboard" charset="0"/>
                <a:ea typeface="MS PGothic" charset="0"/>
                <a:cs typeface="MS PGothic" charset="0"/>
              </a:defRPr>
            </a:lvl2pPr>
            <a:lvl3pPr marL="1143000" indent="-228600" eaLnBrk="0" hangingPunct="0">
              <a:defRPr sz="2800" b="1">
                <a:solidFill>
                  <a:schemeClr val="tx1"/>
                </a:solidFill>
                <a:latin typeface="Chalkboard" charset="0"/>
                <a:ea typeface="MS PGothic" charset="0"/>
                <a:cs typeface="MS PGothic" charset="0"/>
              </a:defRPr>
            </a:lvl3pPr>
            <a:lvl4pPr marL="1600200" indent="-228600" eaLnBrk="0" hangingPunct="0">
              <a:defRPr sz="2800" b="1">
                <a:solidFill>
                  <a:schemeClr val="tx1"/>
                </a:solidFill>
                <a:latin typeface="Chalkboard" charset="0"/>
                <a:ea typeface="MS PGothic" charset="0"/>
                <a:cs typeface="MS PGothic" charset="0"/>
              </a:defRPr>
            </a:lvl4pPr>
            <a:lvl5pPr marL="2057400" indent="-228600" eaLnBrk="0" hangingPunct="0">
              <a:defRPr sz="2800" b="1">
                <a:solidFill>
                  <a:schemeClr val="tx1"/>
                </a:solidFill>
                <a:latin typeface="Chalkboard" charset="0"/>
                <a:ea typeface="MS PGothic" charset="0"/>
                <a:cs typeface="MS PGothic" charset="0"/>
              </a:defRPr>
            </a:lvl5pPr>
            <a:lvl6pPr marL="2514600" indent="-228600" eaLnBrk="0" fontAlgn="base" hangingPunct="0">
              <a:spcBef>
                <a:spcPct val="0"/>
              </a:spcBef>
              <a:spcAft>
                <a:spcPct val="0"/>
              </a:spcAft>
              <a:defRPr sz="2800" b="1">
                <a:solidFill>
                  <a:schemeClr val="tx1"/>
                </a:solidFill>
                <a:latin typeface="Chalkboard" charset="0"/>
                <a:ea typeface="MS PGothic" charset="0"/>
                <a:cs typeface="MS PGothic" charset="0"/>
              </a:defRPr>
            </a:lvl6pPr>
            <a:lvl7pPr marL="2971800" indent="-228600" eaLnBrk="0" fontAlgn="base" hangingPunct="0">
              <a:spcBef>
                <a:spcPct val="0"/>
              </a:spcBef>
              <a:spcAft>
                <a:spcPct val="0"/>
              </a:spcAft>
              <a:defRPr sz="2800" b="1">
                <a:solidFill>
                  <a:schemeClr val="tx1"/>
                </a:solidFill>
                <a:latin typeface="Chalkboard" charset="0"/>
                <a:ea typeface="MS PGothic" charset="0"/>
                <a:cs typeface="MS PGothic" charset="0"/>
              </a:defRPr>
            </a:lvl7pPr>
            <a:lvl8pPr marL="3429000" indent="-228600" eaLnBrk="0" fontAlgn="base" hangingPunct="0">
              <a:spcBef>
                <a:spcPct val="0"/>
              </a:spcBef>
              <a:spcAft>
                <a:spcPct val="0"/>
              </a:spcAft>
              <a:defRPr sz="2800" b="1">
                <a:solidFill>
                  <a:schemeClr val="tx1"/>
                </a:solidFill>
                <a:latin typeface="Chalkboard" charset="0"/>
                <a:ea typeface="MS PGothic" charset="0"/>
                <a:cs typeface="MS PGothic" charset="0"/>
              </a:defRPr>
            </a:lvl8pPr>
            <a:lvl9pPr marL="3886200" indent="-228600" eaLnBrk="0" fontAlgn="base" hangingPunct="0">
              <a:spcBef>
                <a:spcPct val="0"/>
              </a:spcBef>
              <a:spcAft>
                <a:spcPct val="0"/>
              </a:spcAft>
              <a:defRPr sz="2800" b="1">
                <a:solidFill>
                  <a:schemeClr val="tx1"/>
                </a:solidFill>
                <a:latin typeface="Chalkboard" charset="0"/>
                <a:ea typeface="MS PGothic" charset="0"/>
                <a:cs typeface="MS PGothic" charset="0"/>
              </a:defRPr>
            </a:lvl9pPr>
          </a:lstStyle>
          <a:p>
            <a:pPr algn="ctr" eaLnBrk="1" hangingPunct="1">
              <a:defRPr/>
            </a:pPr>
            <a:r>
              <a:rPr lang="en-GB" altLang="ko-KR" sz="2400" b="0" smtClean="0">
                <a:solidFill>
                  <a:schemeClr val="tx2"/>
                </a:solidFill>
              </a:rPr>
              <a:t>Doing – Talking – Recording</a:t>
            </a:r>
            <a:br>
              <a:rPr lang="en-GB" altLang="ko-KR" sz="2400" b="0" smtClean="0">
                <a:solidFill>
                  <a:schemeClr val="tx2"/>
                </a:solidFill>
              </a:rPr>
            </a:br>
            <a:r>
              <a:rPr lang="en-GB" altLang="ko-KR" sz="2400" b="0" smtClean="0">
                <a:solidFill>
                  <a:schemeClr val="tx2"/>
                </a:solidFill>
              </a:rPr>
              <a:t>(DTR)</a:t>
            </a:r>
          </a:p>
        </p:txBody>
      </p:sp>
      <p:sp>
        <p:nvSpPr>
          <p:cNvPr id="7" name="TextBox 6"/>
          <p:cNvSpPr txBox="1"/>
          <p:nvPr/>
        </p:nvSpPr>
        <p:spPr>
          <a:xfrm>
            <a:off x="4499992" y="3255367"/>
            <a:ext cx="4429125" cy="830997"/>
          </a:xfrm>
          <a:prstGeom prst="rect">
            <a:avLst/>
          </a:prstGeom>
          <a:noFill/>
        </p:spPr>
        <p:txBody>
          <a:bodyPr>
            <a:spAutoFit/>
          </a:bodyPr>
          <a:lstStyle>
            <a:lvl1pPr eaLnBrk="0" hangingPunct="0">
              <a:defRPr sz="2800" b="1">
                <a:solidFill>
                  <a:schemeClr val="tx1"/>
                </a:solidFill>
                <a:latin typeface="Chalkboard" charset="0"/>
                <a:ea typeface="MS PGothic" charset="0"/>
                <a:cs typeface="MS PGothic" charset="0"/>
              </a:defRPr>
            </a:lvl1pPr>
            <a:lvl2pPr marL="742950" indent="-285750" eaLnBrk="0" hangingPunct="0">
              <a:defRPr sz="2800" b="1">
                <a:solidFill>
                  <a:schemeClr val="tx1"/>
                </a:solidFill>
                <a:latin typeface="Chalkboard" charset="0"/>
                <a:ea typeface="MS PGothic" charset="0"/>
                <a:cs typeface="MS PGothic" charset="0"/>
              </a:defRPr>
            </a:lvl2pPr>
            <a:lvl3pPr marL="1143000" indent="-228600" eaLnBrk="0" hangingPunct="0">
              <a:defRPr sz="2800" b="1">
                <a:solidFill>
                  <a:schemeClr val="tx1"/>
                </a:solidFill>
                <a:latin typeface="Chalkboard" charset="0"/>
                <a:ea typeface="MS PGothic" charset="0"/>
                <a:cs typeface="MS PGothic" charset="0"/>
              </a:defRPr>
            </a:lvl3pPr>
            <a:lvl4pPr marL="1600200" indent="-228600" eaLnBrk="0" hangingPunct="0">
              <a:defRPr sz="2800" b="1">
                <a:solidFill>
                  <a:schemeClr val="tx1"/>
                </a:solidFill>
                <a:latin typeface="Chalkboard" charset="0"/>
                <a:ea typeface="MS PGothic" charset="0"/>
                <a:cs typeface="MS PGothic" charset="0"/>
              </a:defRPr>
            </a:lvl4pPr>
            <a:lvl5pPr marL="2057400" indent="-228600" eaLnBrk="0" hangingPunct="0">
              <a:defRPr sz="2800" b="1">
                <a:solidFill>
                  <a:schemeClr val="tx1"/>
                </a:solidFill>
                <a:latin typeface="Chalkboard" charset="0"/>
                <a:ea typeface="MS PGothic" charset="0"/>
                <a:cs typeface="MS PGothic" charset="0"/>
              </a:defRPr>
            </a:lvl5pPr>
            <a:lvl6pPr marL="2514600" indent="-228600" eaLnBrk="0" fontAlgn="base" hangingPunct="0">
              <a:spcBef>
                <a:spcPct val="0"/>
              </a:spcBef>
              <a:spcAft>
                <a:spcPct val="0"/>
              </a:spcAft>
              <a:defRPr sz="2800" b="1">
                <a:solidFill>
                  <a:schemeClr val="tx1"/>
                </a:solidFill>
                <a:latin typeface="Chalkboard" charset="0"/>
                <a:ea typeface="MS PGothic" charset="0"/>
                <a:cs typeface="MS PGothic" charset="0"/>
              </a:defRPr>
            </a:lvl6pPr>
            <a:lvl7pPr marL="2971800" indent="-228600" eaLnBrk="0" fontAlgn="base" hangingPunct="0">
              <a:spcBef>
                <a:spcPct val="0"/>
              </a:spcBef>
              <a:spcAft>
                <a:spcPct val="0"/>
              </a:spcAft>
              <a:defRPr sz="2800" b="1">
                <a:solidFill>
                  <a:schemeClr val="tx1"/>
                </a:solidFill>
                <a:latin typeface="Chalkboard" charset="0"/>
                <a:ea typeface="MS PGothic" charset="0"/>
                <a:cs typeface="MS PGothic" charset="0"/>
              </a:defRPr>
            </a:lvl7pPr>
            <a:lvl8pPr marL="3429000" indent="-228600" eaLnBrk="0" fontAlgn="base" hangingPunct="0">
              <a:spcBef>
                <a:spcPct val="0"/>
              </a:spcBef>
              <a:spcAft>
                <a:spcPct val="0"/>
              </a:spcAft>
              <a:defRPr sz="2800" b="1">
                <a:solidFill>
                  <a:schemeClr val="tx1"/>
                </a:solidFill>
                <a:latin typeface="Chalkboard" charset="0"/>
                <a:ea typeface="MS PGothic" charset="0"/>
                <a:cs typeface="MS PGothic" charset="0"/>
              </a:defRPr>
            </a:lvl8pPr>
            <a:lvl9pPr marL="3886200" indent="-228600" eaLnBrk="0" fontAlgn="base" hangingPunct="0">
              <a:spcBef>
                <a:spcPct val="0"/>
              </a:spcBef>
              <a:spcAft>
                <a:spcPct val="0"/>
              </a:spcAft>
              <a:defRPr sz="2800" b="1">
                <a:solidFill>
                  <a:schemeClr val="tx1"/>
                </a:solidFill>
                <a:latin typeface="Chalkboard" charset="0"/>
                <a:ea typeface="MS PGothic" charset="0"/>
                <a:cs typeface="MS PGothic" charset="0"/>
              </a:defRPr>
            </a:lvl9pPr>
          </a:lstStyle>
          <a:p>
            <a:pPr algn="ctr" eaLnBrk="1" hangingPunct="1">
              <a:defRPr/>
            </a:pPr>
            <a:r>
              <a:rPr lang="en-GB" altLang="ko-KR" sz="2400" b="0" smtClean="0">
                <a:solidFill>
                  <a:schemeClr val="tx2"/>
                </a:solidFill>
              </a:rPr>
              <a:t>Enactive – Iconic – Symbolic</a:t>
            </a:r>
            <a:br>
              <a:rPr lang="en-GB" altLang="ko-KR" sz="2400" b="0" smtClean="0">
                <a:solidFill>
                  <a:schemeClr val="tx2"/>
                </a:solidFill>
              </a:rPr>
            </a:br>
            <a:r>
              <a:rPr lang="en-GB" altLang="ko-KR" sz="2400" b="0" smtClean="0">
                <a:solidFill>
                  <a:schemeClr val="tx2"/>
                </a:solidFill>
              </a:rPr>
              <a:t>(EIS)</a:t>
            </a:r>
          </a:p>
        </p:txBody>
      </p:sp>
      <p:sp>
        <p:nvSpPr>
          <p:cNvPr id="8" name="TextBox 7"/>
          <p:cNvSpPr txBox="1"/>
          <p:nvPr/>
        </p:nvSpPr>
        <p:spPr>
          <a:xfrm>
            <a:off x="4572000" y="2319263"/>
            <a:ext cx="4429125" cy="830997"/>
          </a:xfrm>
          <a:prstGeom prst="rect">
            <a:avLst/>
          </a:prstGeom>
          <a:noFill/>
        </p:spPr>
        <p:txBody>
          <a:bodyPr>
            <a:spAutoFit/>
          </a:bodyPr>
          <a:lstStyle>
            <a:lvl1pPr eaLnBrk="0" hangingPunct="0">
              <a:defRPr sz="2800" b="1">
                <a:solidFill>
                  <a:schemeClr val="tx1"/>
                </a:solidFill>
                <a:latin typeface="Chalkboard" charset="0"/>
                <a:ea typeface="MS PGothic" charset="0"/>
                <a:cs typeface="MS PGothic" charset="0"/>
              </a:defRPr>
            </a:lvl1pPr>
            <a:lvl2pPr marL="742950" indent="-285750" eaLnBrk="0" hangingPunct="0">
              <a:defRPr sz="2800" b="1">
                <a:solidFill>
                  <a:schemeClr val="tx1"/>
                </a:solidFill>
                <a:latin typeface="Chalkboard" charset="0"/>
                <a:ea typeface="MS PGothic" charset="0"/>
                <a:cs typeface="MS PGothic" charset="0"/>
              </a:defRPr>
            </a:lvl2pPr>
            <a:lvl3pPr marL="1143000" indent="-228600" eaLnBrk="0" hangingPunct="0">
              <a:defRPr sz="2800" b="1">
                <a:solidFill>
                  <a:schemeClr val="tx1"/>
                </a:solidFill>
                <a:latin typeface="Chalkboard" charset="0"/>
                <a:ea typeface="MS PGothic" charset="0"/>
                <a:cs typeface="MS PGothic" charset="0"/>
              </a:defRPr>
            </a:lvl3pPr>
            <a:lvl4pPr marL="1600200" indent="-228600" eaLnBrk="0" hangingPunct="0">
              <a:defRPr sz="2800" b="1">
                <a:solidFill>
                  <a:schemeClr val="tx1"/>
                </a:solidFill>
                <a:latin typeface="Chalkboard" charset="0"/>
                <a:ea typeface="MS PGothic" charset="0"/>
                <a:cs typeface="MS PGothic" charset="0"/>
              </a:defRPr>
            </a:lvl4pPr>
            <a:lvl5pPr marL="2057400" indent="-228600" eaLnBrk="0" hangingPunct="0">
              <a:defRPr sz="2800" b="1">
                <a:solidFill>
                  <a:schemeClr val="tx1"/>
                </a:solidFill>
                <a:latin typeface="Chalkboard" charset="0"/>
                <a:ea typeface="MS PGothic" charset="0"/>
                <a:cs typeface="MS PGothic" charset="0"/>
              </a:defRPr>
            </a:lvl5pPr>
            <a:lvl6pPr marL="2514600" indent="-228600" eaLnBrk="0" fontAlgn="base" hangingPunct="0">
              <a:spcBef>
                <a:spcPct val="0"/>
              </a:spcBef>
              <a:spcAft>
                <a:spcPct val="0"/>
              </a:spcAft>
              <a:defRPr sz="2800" b="1">
                <a:solidFill>
                  <a:schemeClr val="tx1"/>
                </a:solidFill>
                <a:latin typeface="Chalkboard" charset="0"/>
                <a:ea typeface="MS PGothic" charset="0"/>
                <a:cs typeface="MS PGothic" charset="0"/>
              </a:defRPr>
            </a:lvl6pPr>
            <a:lvl7pPr marL="2971800" indent="-228600" eaLnBrk="0" fontAlgn="base" hangingPunct="0">
              <a:spcBef>
                <a:spcPct val="0"/>
              </a:spcBef>
              <a:spcAft>
                <a:spcPct val="0"/>
              </a:spcAft>
              <a:defRPr sz="2800" b="1">
                <a:solidFill>
                  <a:schemeClr val="tx1"/>
                </a:solidFill>
                <a:latin typeface="Chalkboard" charset="0"/>
                <a:ea typeface="MS PGothic" charset="0"/>
                <a:cs typeface="MS PGothic" charset="0"/>
              </a:defRPr>
            </a:lvl7pPr>
            <a:lvl8pPr marL="3429000" indent="-228600" eaLnBrk="0" fontAlgn="base" hangingPunct="0">
              <a:spcBef>
                <a:spcPct val="0"/>
              </a:spcBef>
              <a:spcAft>
                <a:spcPct val="0"/>
              </a:spcAft>
              <a:defRPr sz="2800" b="1">
                <a:solidFill>
                  <a:schemeClr val="tx1"/>
                </a:solidFill>
                <a:latin typeface="Chalkboard" charset="0"/>
                <a:ea typeface="MS PGothic" charset="0"/>
                <a:cs typeface="MS PGothic" charset="0"/>
              </a:defRPr>
            </a:lvl8pPr>
            <a:lvl9pPr marL="3886200" indent="-228600" eaLnBrk="0" fontAlgn="base" hangingPunct="0">
              <a:spcBef>
                <a:spcPct val="0"/>
              </a:spcBef>
              <a:spcAft>
                <a:spcPct val="0"/>
              </a:spcAft>
              <a:defRPr sz="2800" b="1">
                <a:solidFill>
                  <a:schemeClr val="tx1"/>
                </a:solidFill>
                <a:latin typeface="Chalkboard" charset="0"/>
                <a:ea typeface="MS PGothic" charset="0"/>
                <a:cs typeface="MS PGothic" charset="0"/>
              </a:defRPr>
            </a:lvl9pPr>
          </a:lstStyle>
          <a:p>
            <a:pPr algn="ctr" eaLnBrk="1" hangingPunct="1">
              <a:defRPr/>
            </a:pPr>
            <a:r>
              <a:rPr lang="en-GB" altLang="ko-KR" sz="2400" b="0" smtClean="0">
                <a:solidFill>
                  <a:schemeClr val="tx2"/>
                </a:solidFill>
              </a:rPr>
              <a:t>See – Experience – Master</a:t>
            </a:r>
            <a:br>
              <a:rPr lang="en-GB" altLang="ko-KR" sz="2400" b="0" smtClean="0">
                <a:solidFill>
                  <a:schemeClr val="tx2"/>
                </a:solidFill>
              </a:rPr>
            </a:br>
            <a:r>
              <a:rPr lang="en-GB" altLang="ko-KR" sz="2400" b="0" smtClean="0">
                <a:solidFill>
                  <a:schemeClr val="tx2"/>
                </a:solidFill>
              </a:rPr>
              <a:t>(SEM)</a:t>
            </a:r>
          </a:p>
        </p:txBody>
      </p:sp>
      <p:sp>
        <p:nvSpPr>
          <p:cNvPr id="9" name="TextBox 8"/>
          <p:cNvSpPr txBox="1"/>
          <p:nvPr/>
        </p:nvSpPr>
        <p:spPr>
          <a:xfrm>
            <a:off x="4572000" y="1671191"/>
            <a:ext cx="4429125" cy="461665"/>
          </a:xfrm>
          <a:prstGeom prst="rect">
            <a:avLst/>
          </a:prstGeom>
          <a:noFill/>
        </p:spPr>
        <p:txBody>
          <a:bodyPr>
            <a:spAutoFit/>
          </a:bodyPr>
          <a:lstStyle>
            <a:lvl1pPr eaLnBrk="0" hangingPunct="0">
              <a:defRPr sz="2800" b="1">
                <a:solidFill>
                  <a:schemeClr val="tx1"/>
                </a:solidFill>
                <a:latin typeface="Chalkboard" charset="0"/>
                <a:ea typeface="MS PGothic" charset="0"/>
                <a:cs typeface="MS PGothic" charset="0"/>
              </a:defRPr>
            </a:lvl1pPr>
            <a:lvl2pPr marL="742950" indent="-285750" eaLnBrk="0" hangingPunct="0">
              <a:defRPr sz="2800" b="1">
                <a:solidFill>
                  <a:schemeClr val="tx1"/>
                </a:solidFill>
                <a:latin typeface="Chalkboard" charset="0"/>
                <a:ea typeface="MS PGothic" charset="0"/>
                <a:cs typeface="MS PGothic" charset="0"/>
              </a:defRPr>
            </a:lvl2pPr>
            <a:lvl3pPr marL="1143000" indent="-228600" eaLnBrk="0" hangingPunct="0">
              <a:defRPr sz="2800" b="1">
                <a:solidFill>
                  <a:schemeClr val="tx1"/>
                </a:solidFill>
                <a:latin typeface="Chalkboard" charset="0"/>
                <a:ea typeface="MS PGothic" charset="0"/>
                <a:cs typeface="MS PGothic" charset="0"/>
              </a:defRPr>
            </a:lvl3pPr>
            <a:lvl4pPr marL="1600200" indent="-228600" eaLnBrk="0" hangingPunct="0">
              <a:defRPr sz="2800" b="1">
                <a:solidFill>
                  <a:schemeClr val="tx1"/>
                </a:solidFill>
                <a:latin typeface="Chalkboard" charset="0"/>
                <a:ea typeface="MS PGothic" charset="0"/>
                <a:cs typeface="MS PGothic" charset="0"/>
              </a:defRPr>
            </a:lvl4pPr>
            <a:lvl5pPr marL="2057400" indent="-228600" eaLnBrk="0" hangingPunct="0">
              <a:defRPr sz="2800" b="1">
                <a:solidFill>
                  <a:schemeClr val="tx1"/>
                </a:solidFill>
                <a:latin typeface="Chalkboard" charset="0"/>
                <a:ea typeface="MS PGothic" charset="0"/>
                <a:cs typeface="MS PGothic" charset="0"/>
              </a:defRPr>
            </a:lvl5pPr>
            <a:lvl6pPr marL="2514600" indent="-228600" eaLnBrk="0" fontAlgn="base" hangingPunct="0">
              <a:spcBef>
                <a:spcPct val="0"/>
              </a:spcBef>
              <a:spcAft>
                <a:spcPct val="0"/>
              </a:spcAft>
              <a:defRPr sz="2800" b="1">
                <a:solidFill>
                  <a:schemeClr val="tx1"/>
                </a:solidFill>
                <a:latin typeface="Chalkboard" charset="0"/>
                <a:ea typeface="MS PGothic" charset="0"/>
                <a:cs typeface="MS PGothic" charset="0"/>
              </a:defRPr>
            </a:lvl6pPr>
            <a:lvl7pPr marL="2971800" indent="-228600" eaLnBrk="0" fontAlgn="base" hangingPunct="0">
              <a:spcBef>
                <a:spcPct val="0"/>
              </a:spcBef>
              <a:spcAft>
                <a:spcPct val="0"/>
              </a:spcAft>
              <a:defRPr sz="2800" b="1">
                <a:solidFill>
                  <a:schemeClr val="tx1"/>
                </a:solidFill>
                <a:latin typeface="Chalkboard" charset="0"/>
                <a:ea typeface="MS PGothic" charset="0"/>
                <a:cs typeface="MS PGothic" charset="0"/>
              </a:defRPr>
            </a:lvl7pPr>
            <a:lvl8pPr marL="3429000" indent="-228600" eaLnBrk="0" fontAlgn="base" hangingPunct="0">
              <a:spcBef>
                <a:spcPct val="0"/>
              </a:spcBef>
              <a:spcAft>
                <a:spcPct val="0"/>
              </a:spcAft>
              <a:defRPr sz="2800" b="1">
                <a:solidFill>
                  <a:schemeClr val="tx1"/>
                </a:solidFill>
                <a:latin typeface="Chalkboard" charset="0"/>
                <a:ea typeface="MS PGothic" charset="0"/>
                <a:cs typeface="MS PGothic" charset="0"/>
              </a:defRPr>
            </a:lvl8pPr>
            <a:lvl9pPr marL="3886200" indent="-228600" eaLnBrk="0" fontAlgn="base" hangingPunct="0">
              <a:spcBef>
                <a:spcPct val="0"/>
              </a:spcBef>
              <a:spcAft>
                <a:spcPct val="0"/>
              </a:spcAft>
              <a:defRPr sz="2800" b="1">
                <a:solidFill>
                  <a:schemeClr val="tx1"/>
                </a:solidFill>
                <a:latin typeface="Chalkboard" charset="0"/>
                <a:ea typeface="MS PGothic" charset="0"/>
                <a:cs typeface="MS PGothic" charset="0"/>
              </a:defRPr>
            </a:lvl9pPr>
          </a:lstStyle>
          <a:p>
            <a:pPr algn="ctr" eaLnBrk="1" hangingPunct="1">
              <a:defRPr/>
            </a:pPr>
            <a:r>
              <a:rPr lang="en-GB" altLang="ko-KR" sz="2400" b="0" smtClean="0">
                <a:solidFill>
                  <a:schemeClr val="tx2"/>
                </a:solidFill>
              </a:rPr>
              <a:t>(MGA)</a:t>
            </a:r>
          </a:p>
        </p:txBody>
      </p:sp>
      <p:sp>
        <p:nvSpPr>
          <p:cNvPr id="10" name="TextBox 9"/>
          <p:cNvSpPr txBox="1"/>
          <p:nvPr/>
        </p:nvSpPr>
        <p:spPr>
          <a:xfrm>
            <a:off x="4427984" y="5027692"/>
            <a:ext cx="4682645" cy="1569660"/>
          </a:xfrm>
          <a:prstGeom prst="rect">
            <a:avLst/>
          </a:prstGeom>
          <a:solidFill>
            <a:schemeClr val="bg1">
              <a:lumMod val="75000"/>
            </a:schemeClr>
          </a:solidFill>
        </p:spPr>
        <p:txBody>
          <a:bodyPr wrap="square">
            <a:spAutoFit/>
          </a:bodyPr>
          <a:lstStyle>
            <a:lvl1pPr eaLnBrk="0" hangingPunct="0">
              <a:defRPr sz="2800" b="1">
                <a:solidFill>
                  <a:schemeClr val="tx1"/>
                </a:solidFill>
                <a:latin typeface="Chalkboard" charset="0"/>
                <a:ea typeface="MS PGothic" charset="0"/>
                <a:cs typeface="MS PGothic" charset="0"/>
              </a:defRPr>
            </a:lvl1pPr>
            <a:lvl2pPr marL="742950" indent="-285750" eaLnBrk="0" hangingPunct="0">
              <a:defRPr sz="2800" b="1">
                <a:solidFill>
                  <a:schemeClr val="tx1"/>
                </a:solidFill>
                <a:latin typeface="Chalkboard" charset="0"/>
                <a:ea typeface="MS PGothic" charset="0"/>
                <a:cs typeface="MS PGothic" charset="0"/>
              </a:defRPr>
            </a:lvl2pPr>
            <a:lvl3pPr marL="1143000" indent="-228600" eaLnBrk="0" hangingPunct="0">
              <a:defRPr sz="2800" b="1">
                <a:solidFill>
                  <a:schemeClr val="tx1"/>
                </a:solidFill>
                <a:latin typeface="Chalkboard" charset="0"/>
                <a:ea typeface="MS PGothic" charset="0"/>
                <a:cs typeface="MS PGothic" charset="0"/>
              </a:defRPr>
            </a:lvl3pPr>
            <a:lvl4pPr marL="1600200" indent="-228600" eaLnBrk="0" hangingPunct="0">
              <a:defRPr sz="2800" b="1">
                <a:solidFill>
                  <a:schemeClr val="tx1"/>
                </a:solidFill>
                <a:latin typeface="Chalkboard" charset="0"/>
                <a:ea typeface="MS PGothic" charset="0"/>
                <a:cs typeface="MS PGothic" charset="0"/>
              </a:defRPr>
            </a:lvl4pPr>
            <a:lvl5pPr marL="2057400" indent="-228600" eaLnBrk="0" hangingPunct="0">
              <a:defRPr sz="2800" b="1">
                <a:solidFill>
                  <a:schemeClr val="tx1"/>
                </a:solidFill>
                <a:latin typeface="Chalkboard" charset="0"/>
                <a:ea typeface="MS PGothic" charset="0"/>
                <a:cs typeface="MS PGothic" charset="0"/>
              </a:defRPr>
            </a:lvl5pPr>
            <a:lvl6pPr marL="2514600" indent="-228600" eaLnBrk="0" fontAlgn="base" hangingPunct="0">
              <a:spcBef>
                <a:spcPct val="0"/>
              </a:spcBef>
              <a:spcAft>
                <a:spcPct val="0"/>
              </a:spcAft>
              <a:defRPr sz="2800" b="1">
                <a:solidFill>
                  <a:schemeClr val="tx1"/>
                </a:solidFill>
                <a:latin typeface="Chalkboard" charset="0"/>
                <a:ea typeface="MS PGothic" charset="0"/>
                <a:cs typeface="MS PGothic" charset="0"/>
              </a:defRPr>
            </a:lvl6pPr>
            <a:lvl7pPr marL="2971800" indent="-228600" eaLnBrk="0" fontAlgn="base" hangingPunct="0">
              <a:spcBef>
                <a:spcPct val="0"/>
              </a:spcBef>
              <a:spcAft>
                <a:spcPct val="0"/>
              </a:spcAft>
              <a:defRPr sz="2800" b="1">
                <a:solidFill>
                  <a:schemeClr val="tx1"/>
                </a:solidFill>
                <a:latin typeface="Chalkboard" charset="0"/>
                <a:ea typeface="MS PGothic" charset="0"/>
                <a:cs typeface="MS PGothic" charset="0"/>
              </a:defRPr>
            </a:lvl7pPr>
            <a:lvl8pPr marL="3429000" indent="-228600" eaLnBrk="0" fontAlgn="base" hangingPunct="0">
              <a:spcBef>
                <a:spcPct val="0"/>
              </a:spcBef>
              <a:spcAft>
                <a:spcPct val="0"/>
              </a:spcAft>
              <a:defRPr sz="2800" b="1">
                <a:solidFill>
                  <a:schemeClr val="tx1"/>
                </a:solidFill>
                <a:latin typeface="Chalkboard" charset="0"/>
                <a:ea typeface="MS PGothic" charset="0"/>
                <a:cs typeface="MS PGothic" charset="0"/>
              </a:defRPr>
            </a:lvl8pPr>
            <a:lvl9pPr marL="3886200" indent="-228600" eaLnBrk="0" fontAlgn="base" hangingPunct="0">
              <a:spcBef>
                <a:spcPct val="0"/>
              </a:spcBef>
              <a:spcAft>
                <a:spcPct val="0"/>
              </a:spcAft>
              <a:defRPr sz="2800" b="1">
                <a:solidFill>
                  <a:schemeClr val="tx1"/>
                </a:solidFill>
                <a:latin typeface="Chalkboard" charset="0"/>
                <a:ea typeface="MS PGothic" charset="0"/>
                <a:cs typeface="MS PGothic" charset="0"/>
              </a:defRPr>
            </a:lvl9pPr>
          </a:lstStyle>
          <a:p>
            <a:pPr algn="ctr" eaLnBrk="1" hangingPunct="1">
              <a:defRPr/>
            </a:pPr>
            <a:r>
              <a:rPr lang="en-GB" altLang="ko-KR" sz="2400" b="0" smtClean="0">
                <a:solidFill>
                  <a:srgbClr val="FFFF00"/>
                </a:solidFill>
                <a:effectLst>
                  <a:outerShdw blurRad="50800" dist="38100" dir="2700000" algn="tl" rotWithShape="0">
                    <a:srgbClr val="000000">
                      <a:alpha val="43000"/>
                    </a:srgbClr>
                  </a:outerShdw>
                </a:effectLst>
              </a:rPr>
              <a:t>Specialise … </a:t>
            </a:r>
            <a:br>
              <a:rPr lang="en-GB" altLang="ko-KR" sz="2400" b="0" smtClean="0">
                <a:solidFill>
                  <a:srgbClr val="FFFF00"/>
                </a:solidFill>
                <a:effectLst>
                  <a:outerShdw blurRad="50800" dist="38100" dir="2700000" algn="tl" rotWithShape="0">
                    <a:srgbClr val="000000">
                      <a:alpha val="43000"/>
                    </a:srgbClr>
                  </a:outerShdw>
                </a:effectLst>
              </a:rPr>
            </a:br>
            <a:r>
              <a:rPr lang="en-GB" altLang="ko-KR" sz="2400" b="0" smtClean="0">
                <a:solidFill>
                  <a:srgbClr val="FFFF00"/>
                </a:solidFill>
                <a:effectLst>
                  <a:outerShdw blurRad="50800" dist="38100" dir="2700000" algn="tl" rotWithShape="0">
                    <a:srgbClr val="000000">
                      <a:alpha val="43000"/>
                    </a:srgbClr>
                  </a:outerShdw>
                </a:effectLst>
              </a:rPr>
              <a:t>in order to locate structural relationships …</a:t>
            </a:r>
          </a:p>
          <a:p>
            <a:pPr algn="ctr" eaLnBrk="1" hangingPunct="1">
              <a:defRPr/>
            </a:pPr>
            <a:r>
              <a:rPr lang="en-GB" altLang="ko-KR" sz="2400" b="0">
                <a:solidFill>
                  <a:srgbClr val="FFFF00"/>
                </a:solidFill>
                <a:effectLst>
                  <a:outerShdw blurRad="50800" dist="38100" dir="2700000" algn="tl" rotWithShape="0">
                    <a:srgbClr val="000000">
                      <a:alpha val="43000"/>
                    </a:srgbClr>
                  </a:outerShdw>
                </a:effectLst>
              </a:rPr>
              <a:t>then re-Generalise for yourself</a:t>
            </a:r>
            <a:endParaRPr lang="en-GB" altLang="ko-KR" sz="2400" b="0" smtClean="0">
              <a:solidFill>
                <a:srgbClr val="FFFF00"/>
              </a:solidFill>
              <a:effectLst>
                <a:outerShdw blurRad="50800" dist="38100" dir="2700000" algn="tl" rotWithShape="0">
                  <a:srgbClr val="000000">
                    <a:alpha val="43000"/>
                  </a:srgbClr>
                </a:outerShdw>
              </a:effectLst>
            </a:endParaRPr>
          </a:p>
        </p:txBody>
      </p:sp>
      <p:sp>
        <p:nvSpPr>
          <p:cNvPr id="13" name="Rectangle 12"/>
          <p:cNvSpPr/>
          <p:nvPr/>
        </p:nvSpPr>
        <p:spPr>
          <a:xfrm>
            <a:off x="570229" y="5589240"/>
            <a:ext cx="2982615" cy="523220"/>
          </a:xfrm>
          <a:prstGeom prst="rect">
            <a:avLst/>
          </a:prstGeom>
          <a:solidFill>
            <a:schemeClr val="tx1">
              <a:lumMod val="20000"/>
              <a:lumOff val="80000"/>
            </a:schemeClr>
          </a:solidFill>
        </p:spPr>
        <p:txBody>
          <a:bodyPr wrap="none">
            <a:spAutoFit/>
          </a:bodyPr>
          <a:lstStyle/>
          <a:p>
            <a:pPr algn="ctr" eaLnBrk="1" hangingPunct="1">
              <a:defRPr/>
            </a:pPr>
            <a:r>
              <a:rPr lang="en-GB" altLang="ko-KR" b="0">
                <a:solidFill>
                  <a:srgbClr val="FF0000"/>
                </a:solidFill>
              </a:rPr>
              <a:t>What do I know?</a:t>
            </a:r>
          </a:p>
        </p:txBody>
      </p:sp>
      <p:sp>
        <p:nvSpPr>
          <p:cNvPr id="14" name="Rectangle 13"/>
          <p:cNvSpPr/>
          <p:nvPr/>
        </p:nvSpPr>
        <p:spPr>
          <a:xfrm>
            <a:off x="1195822" y="6093296"/>
            <a:ext cx="2944130" cy="523220"/>
          </a:xfrm>
          <a:prstGeom prst="rect">
            <a:avLst/>
          </a:prstGeom>
          <a:solidFill>
            <a:schemeClr val="tx1">
              <a:lumMod val="20000"/>
              <a:lumOff val="80000"/>
            </a:schemeClr>
          </a:solidFill>
        </p:spPr>
        <p:txBody>
          <a:bodyPr wrap="none">
            <a:spAutoFit/>
          </a:bodyPr>
          <a:lstStyle/>
          <a:p>
            <a:pPr algn="ctr" eaLnBrk="1" hangingPunct="1">
              <a:defRPr/>
            </a:pPr>
            <a:r>
              <a:rPr lang="en-GB" altLang="ko-KR" b="0">
                <a:solidFill>
                  <a:srgbClr val="FF0000"/>
                </a:solidFill>
              </a:rPr>
              <a:t>What do I want?</a:t>
            </a:r>
          </a:p>
        </p:txBody>
      </p:sp>
      <p:sp>
        <p:nvSpPr>
          <p:cNvPr id="11" name="Rectangle 10"/>
          <p:cNvSpPr/>
          <p:nvPr/>
        </p:nvSpPr>
        <p:spPr>
          <a:xfrm>
            <a:off x="3444222" y="5445224"/>
            <a:ext cx="1271794" cy="523220"/>
          </a:xfrm>
          <a:prstGeom prst="rect">
            <a:avLst/>
          </a:prstGeom>
          <a:solidFill>
            <a:srgbClr val="FFFF00"/>
          </a:solidFill>
        </p:spPr>
        <p:txBody>
          <a:bodyPr wrap="none">
            <a:spAutoFit/>
          </a:bodyPr>
          <a:lstStyle/>
          <a:p>
            <a:pPr algn="ctr" eaLnBrk="1" hangingPunct="1">
              <a:defRPr/>
            </a:pPr>
            <a:r>
              <a:rPr lang="en-GB" altLang="ko-KR" b="0">
                <a:solidFill>
                  <a:srgbClr val="FF0000"/>
                </a:solidFill>
              </a:rPr>
              <a:t>Stuck?</a:t>
            </a:r>
          </a:p>
        </p:txBody>
      </p:sp>
    </p:spTree>
    <p:extLst>
      <p:ext uri="{BB962C8B-B14F-4D97-AF65-F5344CB8AC3E}">
        <p14:creationId xmlns:p14="http://schemas.microsoft.com/office/powerpoint/2010/main" val="260916401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Slogan</a:t>
            </a:r>
          </a:p>
        </p:txBody>
      </p:sp>
      <p:sp>
        <p:nvSpPr>
          <p:cNvPr id="3" name="Content Placeholder 2"/>
          <p:cNvSpPr>
            <a:spLocks noGrp="1"/>
          </p:cNvSpPr>
          <p:nvPr>
            <p:ph idx="1"/>
          </p:nvPr>
        </p:nvSpPr>
        <p:spPr>
          <a:xfrm>
            <a:off x="990600" y="1676400"/>
            <a:ext cx="7727950" cy="1752600"/>
          </a:xfrm>
        </p:spPr>
        <p:txBody>
          <a:bodyPr/>
          <a:lstStyle/>
          <a:p>
            <a:r>
              <a:rPr lang="en-GB"/>
              <a:t>A lesson without the opportunity for learners to generalise mathematically …</a:t>
            </a:r>
          </a:p>
          <a:p>
            <a:pPr>
              <a:buFont typeface="Lucida Grande"/>
              <a:buChar char="…"/>
            </a:pPr>
            <a:r>
              <a:rPr lang="en-GB"/>
              <a:t>is not a mathematics lesson!</a:t>
            </a:r>
          </a:p>
        </p:txBody>
      </p:sp>
    </p:spTree>
    <p:extLst>
      <p:ext uri="{BB962C8B-B14F-4D97-AF65-F5344CB8AC3E}">
        <p14:creationId xmlns:p14="http://schemas.microsoft.com/office/powerpoint/2010/main" val="411021419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Follow Up</a:t>
            </a:r>
          </a:p>
        </p:txBody>
      </p:sp>
      <p:sp>
        <p:nvSpPr>
          <p:cNvPr id="4" name="Content Placeholder 2"/>
          <p:cNvSpPr txBox="1">
            <a:spLocks/>
          </p:cNvSpPr>
          <p:nvPr/>
        </p:nvSpPr>
        <p:spPr bwMode="auto">
          <a:xfrm>
            <a:off x="683568" y="1340768"/>
            <a:ext cx="7727950" cy="2176264"/>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lrTx/>
              <a:buSzPct val="75000"/>
              <a:buFont typeface="Wingdings" charset="2"/>
              <a:buChar char="v"/>
              <a:defRPr sz="2400">
                <a:solidFill>
                  <a:srgbClr val="FFFFFF"/>
                </a:solidFill>
                <a:effectLst>
                  <a:outerShdw blurRad="50800" dist="38100" dir="2700000" algn="tl" rotWithShape="0">
                    <a:srgbClr val="000000">
                      <a:alpha val="43000"/>
                    </a:srgbClr>
                  </a:outerShdw>
                </a:effectLst>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Tx/>
              <a:buSzPct val="100000"/>
              <a:buFontTx/>
              <a:buChar char="–"/>
              <a:defRPr sz="2000">
                <a:solidFill>
                  <a:schemeClr val="tx2"/>
                </a:solidFill>
                <a:effectLst>
                  <a:outerShdw blurRad="50800" dist="38100" dir="2700000" algn="tl" rotWithShape="0">
                    <a:srgbClr val="000000">
                      <a:alpha val="43000"/>
                    </a:srgbClr>
                  </a:outerShdw>
                </a:effectLst>
                <a:latin typeface="+mn-lt"/>
                <a:ea typeface="ＭＳ Ｐゴシック" pitchFamily="-111" charset="-128"/>
              </a:defRPr>
            </a:lvl2pPr>
            <a:lvl3pPr marL="1143000" indent="-228600" algn="l" rtl="0" eaLnBrk="0" fontAlgn="base" hangingPunct="0">
              <a:spcBef>
                <a:spcPct val="20000"/>
              </a:spcBef>
              <a:spcAft>
                <a:spcPct val="0"/>
              </a:spcAft>
              <a:buClrTx/>
              <a:buSzPct val="100000"/>
              <a:buFont typeface="Wingdings" charset="2"/>
              <a:buChar char="Ø"/>
              <a:defRPr sz="2000">
                <a:solidFill>
                  <a:srgbClr val="00FFFF"/>
                </a:solidFill>
                <a:effectLst>
                  <a:outerShdw blurRad="50800" dist="38100" dir="2700000" algn="tl" rotWithShape="0">
                    <a:srgbClr val="000000">
                      <a:alpha val="43000"/>
                    </a:srgbClr>
                  </a:outerShdw>
                </a:effectLst>
                <a:latin typeface="+mj-lt"/>
                <a:ea typeface="ＭＳ Ｐゴシック" pitchFamily="-111" charset="-128"/>
              </a:defRPr>
            </a:lvl3pPr>
            <a:lvl4pPr marL="1600200" indent="-228600" algn="l" rtl="0" eaLnBrk="0" fontAlgn="base" hangingPunct="0">
              <a:spcBef>
                <a:spcPct val="20000"/>
              </a:spcBef>
              <a:spcAft>
                <a:spcPct val="0"/>
              </a:spcAft>
              <a:buClr>
                <a:schemeClr val="accent2"/>
              </a:buClr>
              <a:buSzPct val="65000"/>
              <a:buFont typeface="Monotype Sorts" charset="0"/>
              <a:buChar char=""/>
              <a:defRPr sz="2000">
                <a:solidFill>
                  <a:schemeClr val="tx1"/>
                </a:solidFill>
                <a:effectLst>
                  <a:outerShdw blurRad="50800" dist="38100" dir="2700000" algn="tl" rotWithShape="0">
                    <a:srgbClr val="000000">
                      <a:alpha val="43000"/>
                    </a:srgbClr>
                  </a:outerShdw>
                </a:effectLst>
                <a:latin typeface="Times" pitchFamily="-111" charset="0"/>
                <a:ea typeface="ＭＳ Ｐゴシック" pitchFamily="-111" charset="-128"/>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effectLst>
                  <a:outerShdw blurRad="50800" dist="38100" dir="2700000" algn="tl" rotWithShape="0">
                    <a:srgbClr val="000000">
                      <a:alpha val="43000"/>
                    </a:srgbClr>
                  </a:outerShdw>
                </a:effectLst>
                <a:latin typeface="Times" pitchFamily="-111" charset="0"/>
                <a:ea typeface="ＭＳ Ｐゴシック" pitchFamily="-111" charset="-128"/>
              </a:defRPr>
            </a:lvl5pPr>
            <a:lvl6pPr marL="2514600" indent="-228600" algn="l" rtl="0" eaLnBrk="0" fontAlgn="base" hangingPunct="0">
              <a:spcBef>
                <a:spcPct val="20000"/>
              </a:spcBef>
              <a:spcAft>
                <a:spcPct val="0"/>
              </a:spcAft>
              <a:buClr>
                <a:schemeClr val="tx1"/>
              </a:buClr>
              <a:buSzPct val="100000"/>
              <a:buChar char="–"/>
              <a:defRPr sz="2000">
                <a:solidFill>
                  <a:schemeClr val="tx1"/>
                </a:solidFill>
                <a:latin typeface="Times" pitchFamily="-111" charset="0"/>
                <a:ea typeface="ＭＳ Ｐゴシック" pitchFamily="-111" charset="-128"/>
              </a:defRPr>
            </a:lvl6pPr>
            <a:lvl7pPr marL="2971800" indent="-228600" algn="l" rtl="0" eaLnBrk="0" fontAlgn="base" hangingPunct="0">
              <a:spcBef>
                <a:spcPct val="20000"/>
              </a:spcBef>
              <a:spcAft>
                <a:spcPct val="0"/>
              </a:spcAft>
              <a:buClr>
                <a:schemeClr val="tx1"/>
              </a:buClr>
              <a:buSzPct val="100000"/>
              <a:buChar char="–"/>
              <a:defRPr sz="2000">
                <a:solidFill>
                  <a:schemeClr val="tx1"/>
                </a:solidFill>
                <a:latin typeface="Times" pitchFamily="-111" charset="0"/>
                <a:ea typeface="ＭＳ Ｐゴシック" pitchFamily="-111" charset="-128"/>
              </a:defRPr>
            </a:lvl7pPr>
            <a:lvl8pPr marL="3429000" indent="-228600" algn="l" rtl="0" eaLnBrk="0" fontAlgn="base" hangingPunct="0">
              <a:spcBef>
                <a:spcPct val="20000"/>
              </a:spcBef>
              <a:spcAft>
                <a:spcPct val="0"/>
              </a:spcAft>
              <a:buClr>
                <a:schemeClr val="tx1"/>
              </a:buClr>
              <a:buSzPct val="100000"/>
              <a:buChar char="–"/>
              <a:defRPr sz="2000">
                <a:solidFill>
                  <a:schemeClr val="tx1"/>
                </a:solidFill>
                <a:latin typeface="Times" pitchFamily="-111" charset="0"/>
                <a:ea typeface="ＭＳ Ｐゴシック" pitchFamily="-111" charset="-128"/>
              </a:defRPr>
            </a:lvl8pPr>
            <a:lvl9pPr marL="3886200" indent="-228600" algn="l" rtl="0" eaLnBrk="0" fontAlgn="base" hangingPunct="0">
              <a:spcBef>
                <a:spcPct val="20000"/>
              </a:spcBef>
              <a:spcAft>
                <a:spcPct val="0"/>
              </a:spcAft>
              <a:buClr>
                <a:schemeClr val="tx1"/>
              </a:buClr>
              <a:buSzPct val="100000"/>
              <a:buChar char="–"/>
              <a:defRPr sz="2000">
                <a:solidFill>
                  <a:schemeClr val="tx1"/>
                </a:solidFill>
                <a:latin typeface="Times" pitchFamily="-111" charset="0"/>
                <a:ea typeface="ＭＳ Ｐゴシック" pitchFamily="-111" charset="-128"/>
              </a:defRPr>
            </a:lvl9pPr>
          </a:lstStyle>
          <a:p>
            <a:r>
              <a:rPr lang="en-GB" b="0"/>
              <a:t>j.h.mason @ open.ac.uk</a:t>
            </a:r>
          </a:p>
          <a:p>
            <a:r>
              <a:rPr lang="en-GB" b="0">
                <a:solidFill>
                  <a:schemeClr val="tx2"/>
                </a:solidFill>
              </a:rPr>
              <a:t>mcs.open.ac.uk/jhm3</a:t>
            </a:r>
          </a:p>
        </p:txBody>
      </p:sp>
    </p:spTree>
    <p:extLst>
      <p:ext uri="{BB962C8B-B14F-4D97-AF65-F5344CB8AC3E}">
        <p14:creationId xmlns:p14="http://schemas.microsoft.com/office/powerpoint/2010/main" val="164961608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Possibilities</a:t>
            </a:r>
          </a:p>
        </p:txBody>
      </p:sp>
      <p:sp>
        <p:nvSpPr>
          <p:cNvPr id="3" name="Content Placeholder 2"/>
          <p:cNvSpPr>
            <a:spLocks noGrp="1"/>
          </p:cNvSpPr>
          <p:nvPr>
            <p:ph idx="1"/>
          </p:nvPr>
        </p:nvSpPr>
        <p:spPr>
          <a:xfrm>
            <a:off x="467544" y="908720"/>
            <a:ext cx="7727950" cy="4968552"/>
          </a:xfrm>
        </p:spPr>
        <p:txBody>
          <a:bodyPr/>
          <a:lstStyle/>
          <a:p>
            <a:r>
              <a:rPr lang="en-GB"/>
              <a:t>Secret Places</a:t>
            </a:r>
          </a:p>
          <a:p>
            <a:r>
              <a:rPr lang="en-GB"/>
              <a:t>Deduction, Induction, Abduction</a:t>
            </a:r>
          </a:p>
          <a:p>
            <a:r>
              <a:rPr lang="en-GB"/>
              <a:t>What Do I Know; What Do I Want?</a:t>
            </a:r>
          </a:p>
          <a:p>
            <a:r>
              <a:rPr lang="en-GB"/>
              <a:t>Conjecturing &amp; Convincing</a:t>
            </a:r>
          </a:p>
          <a:p>
            <a:r>
              <a:rPr lang="en-GB"/>
              <a:t>Must, May, Cannot</a:t>
            </a:r>
          </a:p>
          <a:p>
            <a:r>
              <a:rPr lang="en-GB"/>
              <a:t>Attribute Reasoning</a:t>
            </a:r>
          </a:p>
          <a:p>
            <a:pPr lvl="1"/>
            <a:r>
              <a:rPr lang="en-GB"/>
              <a:t>Sets game at </a:t>
            </a:r>
            <a:br>
              <a:rPr lang="en-GB"/>
            </a:br>
            <a:r>
              <a:rPr lang="en-GB">
                <a:hlinkClick r:id="rId2"/>
              </a:rPr>
              <a:t>http://www.setgame.com/set/puzzle_frame.htm</a:t>
            </a:r>
            <a:endParaRPr lang="en-GB"/>
          </a:p>
          <a:p>
            <a:pPr lvl="1"/>
            <a:r>
              <a:rPr lang="en-GB"/>
              <a:t>ATM “We Can Work It Out”</a:t>
            </a:r>
          </a:p>
          <a:p>
            <a:r>
              <a:rPr lang="en-GB"/>
              <a:t>Cover Up Sums</a:t>
            </a:r>
          </a:p>
          <a:p>
            <a:r>
              <a:rPr lang="en-GB"/>
              <a:t>Magic Square Reasoning</a:t>
            </a:r>
          </a:p>
          <a:p>
            <a:r>
              <a:rPr lang="en-GB"/>
              <a:t>Geometry (Isosceles Triangles)</a:t>
            </a:r>
          </a:p>
        </p:txBody>
      </p:sp>
    </p:spTree>
    <p:extLst>
      <p:ext uri="{BB962C8B-B14F-4D97-AF65-F5344CB8AC3E}">
        <p14:creationId xmlns:p14="http://schemas.microsoft.com/office/powerpoint/2010/main" val="3689461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Ways of Working</a:t>
            </a:r>
          </a:p>
        </p:txBody>
      </p:sp>
      <p:sp>
        <p:nvSpPr>
          <p:cNvPr id="3" name="Content Placeholder 2"/>
          <p:cNvSpPr>
            <a:spLocks noGrp="1"/>
          </p:cNvSpPr>
          <p:nvPr>
            <p:ph idx="1"/>
          </p:nvPr>
        </p:nvSpPr>
        <p:spPr/>
        <p:txBody>
          <a:bodyPr/>
          <a:lstStyle/>
          <a:p>
            <a:r>
              <a:rPr lang="en-GB"/>
              <a:t>Everything said here today is a conjecture</a:t>
            </a:r>
          </a:p>
          <a:p>
            <a:r>
              <a:rPr lang="en-GB"/>
              <a:t>It is uttered so it can be thought about and modified if necessary</a:t>
            </a:r>
          </a:p>
          <a:p>
            <a:r>
              <a:rPr lang="en-GB"/>
              <a:t>What you get from tgis session will mostly be what you notice happening </a:t>
            </a:r>
            <a:r>
              <a:rPr lang="en-GB" i="1"/>
              <a:t>inside</a:t>
            </a:r>
            <a:r>
              <a:rPr lang="en-GB"/>
              <a:t> you … how you use your mathematical powers.</a:t>
            </a:r>
          </a:p>
        </p:txBody>
      </p:sp>
    </p:spTree>
    <p:extLst>
      <p:ext uri="{BB962C8B-B14F-4D97-AF65-F5344CB8AC3E}">
        <p14:creationId xmlns:p14="http://schemas.microsoft.com/office/powerpoint/2010/main" val="5161667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Secret Places</a:t>
            </a:r>
          </a:p>
        </p:txBody>
      </p:sp>
      <p:sp>
        <p:nvSpPr>
          <p:cNvPr id="3" name="Content Placeholder 2"/>
          <p:cNvSpPr>
            <a:spLocks noGrp="1"/>
          </p:cNvSpPr>
          <p:nvPr>
            <p:ph idx="1"/>
          </p:nvPr>
        </p:nvSpPr>
        <p:spPr>
          <a:xfrm>
            <a:off x="179512" y="1114400"/>
            <a:ext cx="4968552" cy="4114800"/>
          </a:xfrm>
        </p:spPr>
        <p:txBody>
          <a:bodyPr/>
          <a:lstStyle/>
          <a:p>
            <a:r>
              <a:rPr lang="en-GB"/>
              <a:t>One of these five places has been chosen secretly. </a:t>
            </a:r>
          </a:p>
          <a:p>
            <a:r>
              <a:rPr lang="en-GB"/>
              <a:t>You can get information by clicking on the numbers.</a:t>
            </a:r>
          </a:p>
          <a:p>
            <a:r>
              <a:rPr lang="en-GB"/>
              <a:t>If the place where you click is the secret place, or next to the secret place, it will go red (hot), otherwise it will go blue (cold).</a:t>
            </a:r>
          </a:p>
          <a:p>
            <a:r>
              <a:rPr lang="en-GB"/>
              <a:t>How few clicks can you make and be certain of finding the secret place?</a:t>
            </a:r>
          </a:p>
        </p:txBody>
      </p:sp>
      <p:pic>
        <p:nvPicPr>
          <p:cNvPr id="31" name="Picture 30">
            <a:hlinkClick r:id="rId2" action="ppaction://hlinkfile"/>
          </p:cNvPr>
          <p:cNvPicPr>
            <a:picLocks noChangeAspect="1"/>
          </p:cNvPicPr>
          <p:nvPr/>
        </p:nvPicPr>
        <p:blipFill>
          <a:blip r:embed="rId3"/>
          <a:stretch>
            <a:fillRect/>
          </a:stretch>
        </p:blipFill>
        <p:spPr>
          <a:xfrm>
            <a:off x="5220072" y="1196752"/>
            <a:ext cx="3626124" cy="3543920"/>
          </a:xfrm>
          <a:prstGeom prst="rect">
            <a:avLst/>
          </a:prstGeom>
        </p:spPr>
      </p:pic>
      <p:sp>
        <p:nvSpPr>
          <p:cNvPr id="4" name="Rounded Rectangle 3"/>
          <p:cNvSpPr/>
          <p:nvPr/>
        </p:nvSpPr>
        <p:spPr bwMode="auto">
          <a:xfrm>
            <a:off x="5436096" y="5229200"/>
            <a:ext cx="3168352" cy="936104"/>
          </a:xfrm>
          <a:prstGeom prst="roundRect">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b="0">
                <a:solidFill>
                  <a:srgbClr val="0D0D0D"/>
                </a:solidFill>
                <a:latin typeface="Chalkboard" pitchFamily="-111" charset="0"/>
              </a:rPr>
              <a:t>Can you always find it in 2 clicks? </a:t>
            </a:r>
            <a:endParaRPr kumimoji="0" lang="en-GB" sz="2000" b="0" i="0" u="none" strike="noStrike" cap="none" normalizeH="0" baseline="0">
              <a:ln>
                <a:noFill/>
              </a:ln>
              <a:solidFill>
                <a:srgbClr val="0D0D0D"/>
              </a:solidFill>
              <a:effectLst/>
              <a:latin typeface="Chalkboard" pitchFamily="-111" charset="0"/>
            </a:endParaRPr>
          </a:p>
        </p:txBody>
      </p:sp>
    </p:spTree>
    <p:extLst>
      <p:ext uri="{BB962C8B-B14F-4D97-AF65-F5344CB8AC3E}">
        <p14:creationId xmlns:p14="http://schemas.microsoft.com/office/powerpoint/2010/main" val="35526925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a:t>Set Ratios</a:t>
            </a:r>
          </a:p>
        </p:txBody>
      </p:sp>
      <p:sp>
        <p:nvSpPr>
          <p:cNvPr id="3" name="Content Placeholder 2"/>
          <p:cNvSpPr>
            <a:spLocks noGrp="1"/>
          </p:cNvSpPr>
          <p:nvPr>
            <p:ph idx="1"/>
          </p:nvPr>
        </p:nvSpPr>
        <p:spPr>
          <a:xfrm>
            <a:off x="539750" y="765174"/>
            <a:ext cx="8064500" cy="3167881"/>
          </a:xfrm>
        </p:spPr>
        <p:txBody>
          <a:bodyPr/>
          <a:lstStyle/>
          <a:p>
            <a:pPr>
              <a:defRPr/>
            </a:pPr>
            <a:r>
              <a:rPr lang="en-GB"/>
              <a:t>In how many different ways can you place 17 objects so that there are equal numbers of objects in each of two sets?</a:t>
            </a:r>
          </a:p>
          <a:p>
            <a:pPr>
              <a:defRPr/>
            </a:pPr>
            <a:r>
              <a:rPr lang="en-GB"/>
              <a:t>What about requiring that there be twice as many in the left set as in the right set?</a:t>
            </a:r>
          </a:p>
          <a:p>
            <a:pPr>
              <a:defRPr/>
            </a:pPr>
            <a:r>
              <a:rPr lang="en-GB"/>
              <a:t>What about requiring that the ratio of the numbers in the left set to the right set is 3 : 2?</a:t>
            </a:r>
          </a:p>
          <a:p>
            <a:pPr>
              <a:defRPr/>
            </a:pPr>
            <a:r>
              <a:rPr lang="en-GB"/>
              <a:t>What is the largest number of objects that CANNOT be placed in the two sets in any way so that the ratio is 5 : 2?</a:t>
            </a:r>
          </a:p>
        </p:txBody>
      </p:sp>
      <p:sp>
        <p:nvSpPr>
          <p:cNvPr id="33795" name="Oval 3"/>
          <p:cNvSpPr>
            <a:spLocks noChangeArrowheads="1"/>
          </p:cNvSpPr>
          <p:nvPr/>
        </p:nvSpPr>
        <p:spPr bwMode="auto">
          <a:xfrm>
            <a:off x="5003601" y="4508584"/>
            <a:ext cx="2160777" cy="2160776"/>
          </a:xfrm>
          <a:prstGeom prst="ellipse">
            <a:avLst/>
          </a:prstGeom>
          <a:noFill/>
          <a:ln w="28575">
            <a:solidFill>
              <a:srgbClr val="FFFFFF"/>
            </a:solidFill>
            <a:round/>
            <a:headEnd/>
            <a:tailEnd/>
          </a:ln>
          <a:extLst/>
        </p:spPr>
        <p:txBody>
          <a:bodyPr/>
          <a:lstStyle/>
          <a:p>
            <a:pPr eaLnBrk="0" hangingPunct="0"/>
            <a:endParaRPr lang="en-GB" b="0">
              <a:solidFill>
                <a:srgbClr val="631908"/>
              </a:solidFill>
            </a:endParaRPr>
          </a:p>
        </p:txBody>
      </p:sp>
      <p:sp>
        <p:nvSpPr>
          <p:cNvPr id="33796" name="Oval 4"/>
          <p:cNvSpPr>
            <a:spLocks noChangeArrowheads="1"/>
          </p:cNvSpPr>
          <p:nvPr/>
        </p:nvSpPr>
        <p:spPr bwMode="auto">
          <a:xfrm>
            <a:off x="6660803" y="4508584"/>
            <a:ext cx="2159669" cy="2160776"/>
          </a:xfrm>
          <a:prstGeom prst="ellipse">
            <a:avLst/>
          </a:prstGeom>
          <a:noFill/>
          <a:ln w="28575">
            <a:solidFill>
              <a:srgbClr val="FFFFFF"/>
            </a:solidFill>
            <a:round/>
            <a:headEnd/>
            <a:tailEnd/>
          </a:ln>
          <a:extLst/>
        </p:spPr>
        <p:txBody>
          <a:bodyPr/>
          <a:lstStyle/>
          <a:p>
            <a:pPr eaLnBrk="0" hangingPunct="0"/>
            <a:endParaRPr lang="en-GB" b="0">
              <a:solidFill>
                <a:srgbClr val="631908"/>
              </a:solidFill>
            </a:endParaRPr>
          </a:p>
        </p:txBody>
      </p:sp>
      <p:sp>
        <p:nvSpPr>
          <p:cNvPr id="6" name="Rounded Rectangle 5"/>
          <p:cNvSpPr/>
          <p:nvPr/>
        </p:nvSpPr>
        <p:spPr bwMode="auto">
          <a:xfrm>
            <a:off x="899592" y="4725144"/>
            <a:ext cx="1800225" cy="1079500"/>
          </a:xfrm>
          <a:prstGeom prst="roundRect">
            <a:avLst>
              <a:gd name="adj" fmla="val 27510"/>
            </a:avLst>
          </a:prstGeom>
          <a:solidFill>
            <a:srgbClr val="CCFFCC"/>
          </a:solidFill>
          <a:ln w="9525" cap="flat" cmpd="sng" algn="ctr">
            <a:solidFill>
              <a:schemeClr val="accent4">
                <a:lumMod val="10000"/>
              </a:schemeClr>
            </a:solidFill>
            <a:prstDash val="solid"/>
            <a:round/>
            <a:headEnd type="none" w="med" len="med"/>
            <a:tailEnd type="none" w="med" len="med"/>
          </a:ln>
          <a:effectLst/>
        </p:spPr>
        <p:txBody>
          <a:bodyPr/>
          <a:lstStyle/>
          <a:p>
            <a:pPr algn="ctr" eaLnBrk="0" hangingPunct="0">
              <a:defRPr/>
            </a:pPr>
            <a:r>
              <a:rPr lang="en-GB" sz="2400" b="0" dirty="0">
                <a:solidFill>
                  <a:srgbClr val="631908"/>
                </a:solidFill>
              </a:rPr>
              <a:t>What can be varied?</a:t>
            </a:r>
          </a:p>
        </p:txBody>
      </p:sp>
    </p:spTree>
    <p:extLst>
      <p:ext uri="{BB962C8B-B14F-4D97-AF65-F5344CB8AC3E}">
        <p14:creationId xmlns:p14="http://schemas.microsoft.com/office/powerpoint/2010/main" val="30340852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a:t>Covered Up Sums</a:t>
            </a:r>
          </a:p>
        </p:txBody>
      </p:sp>
      <p:sp>
        <p:nvSpPr>
          <p:cNvPr id="3" name="Content Placeholder 2"/>
          <p:cNvSpPr>
            <a:spLocks noGrp="1"/>
          </p:cNvSpPr>
          <p:nvPr>
            <p:ph idx="1"/>
          </p:nvPr>
        </p:nvSpPr>
        <p:spPr>
          <a:xfrm>
            <a:off x="250824" y="1196975"/>
            <a:ext cx="5257279" cy="2376041"/>
          </a:xfrm>
        </p:spPr>
        <p:txBody>
          <a:bodyPr/>
          <a:lstStyle/>
          <a:p>
            <a:pPr>
              <a:buClr>
                <a:srgbClr val="FFFFFF"/>
              </a:buClr>
              <a:defRPr/>
            </a:pPr>
            <a:r>
              <a:rPr lang="en-GB"/>
              <a:t>Cover up one entry from each row and each column. Add up the remaining numbers.</a:t>
            </a:r>
          </a:p>
          <a:p>
            <a:pPr>
              <a:buClr>
                <a:srgbClr val="FFFFFF"/>
              </a:buClr>
              <a:defRPr/>
            </a:pPr>
            <a:r>
              <a:rPr lang="en-GB"/>
              <a:t>The answer is (always) the same!</a:t>
            </a:r>
          </a:p>
          <a:p>
            <a:pPr>
              <a:buClr>
                <a:srgbClr val="FFFFFF"/>
              </a:buClr>
              <a:defRPr/>
            </a:pPr>
            <a:r>
              <a:rPr lang="en-GB"/>
              <a:t>Why?</a:t>
            </a:r>
          </a:p>
        </p:txBody>
      </p:sp>
      <p:grpSp>
        <p:nvGrpSpPr>
          <p:cNvPr id="4" name="Group 3"/>
          <p:cNvGrpSpPr/>
          <p:nvPr/>
        </p:nvGrpSpPr>
        <p:grpSpPr>
          <a:xfrm>
            <a:off x="5580112" y="1412776"/>
            <a:ext cx="2982480" cy="2996146"/>
            <a:chOff x="0" y="71499"/>
            <a:chExt cx="2127965" cy="2138015"/>
          </a:xfrm>
          <a:solidFill>
            <a:srgbClr val="008000"/>
          </a:solidFill>
        </p:grpSpPr>
        <p:sp>
          <p:nvSpPr>
            <p:cNvPr id="5" name="Rectangle 4"/>
            <p:cNvSpPr/>
            <p:nvPr/>
          </p:nvSpPr>
          <p:spPr>
            <a:xfrm>
              <a:off x="1073" y="73974"/>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6" name="Rectangle 5"/>
            <p:cNvSpPr/>
            <p:nvPr/>
          </p:nvSpPr>
          <p:spPr>
            <a:xfrm>
              <a:off x="1061531" y="73974"/>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7" name="Rectangle 6"/>
            <p:cNvSpPr/>
            <p:nvPr/>
          </p:nvSpPr>
          <p:spPr>
            <a:xfrm>
              <a:off x="534827" y="73974"/>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8" name="Rectangle 7"/>
            <p:cNvSpPr/>
            <p:nvPr/>
          </p:nvSpPr>
          <p:spPr>
            <a:xfrm>
              <a:off x="1774" y="609228"/>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9" name="Rectangle 8"/>
            <p:cNvSpPr/>
            <p:nvPr/>
          </p:nvSpPr>
          <p:spPr>
            <a:xfrm>
              <a:off x="1062232" y="609228"/>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0" name="Rectangle 9"/>
            <p:cNvSpPr/>
            <p:nvPr/>
          </p:nvSpPr>
          <p:spPr>
            <a:xfrm>
              <a:off x="535528" y="609228"/>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1" name="Rectangle 10"/>
            <p:cNvSpPr/>
            <p:nvPr/>
          </p:nvSpPr>
          <p:spPr>
            <a:xfrm>
              <a:off x="2475" y="1144482"/>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2" name="Rectangle 11"/>
            <p:cNvSpPr/>
            <p:nvPr/>
          </p:nvSpPr>
          <p:spPr>
            <a:xfrm>
              <a:off x="1062933" y="1144482"/>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3" name="Rectangle 12"/>
            <p:cNvSpPr/>
            <p:nvPr/>
          </p:nvSpPr>
          <p:spPr>
            <a:xfrm>
              <a:off x="536229" y="1144482"/>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4" name="Rectangle 13"/>
            <p:cNvSpPr/>
            <p:nvPr/>
          </p:nvSpPr>
          <p:spPr>
            <a:xfrm>
              <a:off x="1591826" y="71499"/>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5" name="Rectangle 14"/>
            <p:cNvSpPr/>
            <p:nvPr/>
          </p:nvSpPr>
          <p:spPr>
            <a:xfrm>
              <a:off x="1592527" y="606753"/>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6" name="Rectangle 15"/>
            <p:cNvSpPr/>
            <p:nvPr/>
          </p:nvSpPr>
          <p:spPr>
            <a:xfrm>
              <a:off x="1593228" y="1142007"/>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7" name="Rectangle 16"/>
            <p:cNvSpPr/>
            <p:nvPr/>
          </p:nvSpPr>
          <p:spPr>
            <a:xfrm>
              <a:off x="0" y="1674777"/>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8" name="Rectangle 17"/>
            <p:cNvSpPr/>
            <p:nvPr/>
          </p:nvSpPr>
          <p:spPr>
            <a:xfrm>
              <a:off x="1072848" y="1674777"/>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9" name="Rectangle 18"/>
            <p:cNvSpPr/>
            <p:nvPr/>
          </p:nvSpPr>
          <p:spPr>
            <a:xfrm>
              <a:off x="533754" y="1674777"/>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20" name="Rectangle 19"/>
            <p:cNvSpPr/>
            <p:nvPr/>
          </p:nvSpPr>
          <p:spPr>
            <a:xfrm>
              <a:off x="1590753" y="1672301"/>
              <a:ext cx="534737" cy="534738"/>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21" name="Text Box 147"/>
            <p:cNvSpPr txBox="1"/>
            <p:nvPr/>
          </p:nvSpPr>
          <p:spPr>
            <a:xfrm>
              <a:off x="80264" y="82955"/>
              <a:ext cx="311313"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0</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22" name="Text Box 148"/>
            <p:cNvSpPr txBox="1"/>
            <p:nvPr/>
          </p:nvSpPr>
          <p:spPr>
            <a:xfrm>
              <a:off x="551952" y="75857"/>
              <a:ext cx="449133"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-2</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23" name="Text Box 149"/>
            <p:cNvSpPr txBox="1"/>
            <p:nvPr/>
          </p:nvSpPr>
          <p:spPr>
            <a:xfrm>
              <a:off x="1122249" y="81084"/>
              <a:ext cx="311313"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2</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24" name="Text Box 150"/>
            <p:cNvSpPr txBox="1"/>
            <p:nvPr/>
          </p:nvSpPr>
          <p:spPr>
            <a:xfrm>
              <a:off x="1593881" y="86310"/>
              <a:ext cx="463692"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-4</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25" name="Text Box 151"/>
            <p:cNvSpPr txBox="1"/>
            <p:nvPr/>
          </p:nvSpPr>
          <p:spPr>
            <a:xfrm>
              <a:off x="84700" y="617336"/>
              <a:ext cx="311313"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6</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26" name="Text Box 152"/>
            <p:cNvSpPr txBox="1"/>
            <p:nvPr/>
          </p:nvSpPr>
          <p:spPr>
            <a:xfrm>
              <a:off x="605674" y="610240"/>
              <a:ext cx="311313"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4</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27" name="Text Box 153"/>
            <p:cNvSpPr txBox="1"/>
            <p:nvPr/>
          </p:nvSpPr>
          <p:spPr>
            <a:xfrm>
              <a:off x="1126649" y="615466"/>
              <a:ext cx="311313"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8</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28" name="Text Box 154"/>
            <p:cNvSpPr txBox="1"/>
            <p:nvPr/>
          </p:nvSpPr>
          <p:spPr>
            <a:xfrm>
              <a:off x="1647623" y="620693"/>
              <a:ext cx="311313"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2</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29" name="Text Box 155"/>
            <p:cNvSpPr txBox="1"/>
            <p:nvPr/>
          </p:nvSpPr>
          <p:spPr>
            <a:xfrm>
              <a:off x="89138" y="1164041"/>
              <a:ext cx="311313"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3</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30" name="Text Box 156"/>
            <p:cNvSpPr txBox="1"/>
            <p:nvPr/>
          </p:nvSpPr>
          <p:spPr>
            <a:xfrm>
              <a:off x="610113" y="1156944"/>
              <a:ext cx="253403"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1</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31" name="Text Box 157"/>
            <p:cNvSpPr txBox="1"/>
            <p:nvPr/>
          </p:nvSpPr>
          <p:spPr>
            <a:xfrm>
              <a:off x="1131086" y="1162170"/>
              <a:ext cx="311313"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5</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32" name="Text Box 158"/>
            <p:cNvSpPr txBox="1"/>
            <p:nvPr/>
          </p:nvSpPr>
          <p:spPr>
            <a:xfrm>
              <a:off x="1602758" y="1155074"/>
              <a:ext cx="405782"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-1</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33" name="Text Box 159"/>
            <p:cNvSpPr txBox="1"/>
            <p:nvPr/>
          </p:nvSpPr>
          <p:spPr>
            <a:xfrm>
              <a:off x="93577" y="1686260"/>
              <a:ext cx="253403"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1</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34" name="Text Box 160"/>
            <p:cNvSpPr txBox="1"/>
            <p:nvPr/>
          </p:nvSpPr>
          <p:spPr>
            <a:xfrm>
              <a:off x="565248" y="1679162"/>
              <a:ext cx="405782"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-1</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35" name="Text Box 161"/>
            <p:cNvSpPr txBox="1"/>
            <p:nvPr/>
          </p:nvSpPr>
          <p:spPr>
            <a:xfrm>
              <a:off x="1135525" y="1684389"/>
              <a:ext cx="311313"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3</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36" name="Text Box 162"/>
            <p:cNvSpPr txBox="1"/>
            <p:nvPr/>
          </p:nvSpPr>
          <p:spPr>
            <a:xfrm>
              <a:off x="1607219" y="1689456"/>
              <a:ext cx="440398" cy="417289"/>
            </a:xfrm>
            <a:prstGeom prst="rect">
              <a:avLst/>
            </a:prstGeom>
            <a:grp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-3</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grpSp>
      <p:sp>
        <p:nvSpPr>
          <p:cNvPr id="47" name="Rectangle 46"/>
          <p:cNvSpPr/>
          <p:nvPr/>
        </p:nvSpPr>
        <p:spPr bwMode="auto">
          <a:xfrm rot="5400000">
            <a:off x="5616116" y="1448780"/>
            <a:ext cx="1512168" cy="1440160"/>
          </a:xfrm>
          <a:prstGeom prst="rect">
            <a:avLst/>
          </a:prstGeom>
          <a:noFill/>
          <a:ln w="76200" cap="flat" cmpd="sng" algn="ctr">
            <a:solidFill>
              <a:srgbClr val="00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1" i="0" u="none" strike="noStrike" cap="none" normalizeH="0" baseline="0">
              <a:ln>
                <a:noFill/>
              </a:ln>
              <a:solidFill>
                <a:schemeClr val="tx1"/>
              </a:solidFill>
              <a:effectLst>
                <a:outerShdw blurRad="50800" dist="38100" dir="2700000" algn="tl" rotWithShape="0">
                  <a:srgbClr val="000000">
                    <a:alpha val="43000"/>
                  </a:srgbClr>
                </a:outerShdw>
              </a:effectLst>
              <a:latin typeface="Chalkboard" pitchFamily="-111" charset="0"/>
            </a:endParaRPr>
          </a:p>
        </p:txBody>
      </p:sp>
      <p:sp>
        <p:nvSpPr>
          <p:cNvPr id="50" name="Rounded Rectangle 49"/>
          <p:cNvSpPr/>
          <p:nvPr/>
        </p:nvSpPr>
        <p:spPr bwMode="auto">
          <a:xfrm>
            <a:off x="539824" y="4653136"/>
            <a:ext cx="7056438" cy="720725"/>
          </a:xfrm>
          <a:prstGeom prst="roundRect">
            <a:avLst/>
          </a:prstGeom>
          <a:solidFill>
            <a:schemeClr val="tx2"/>
          </a:solidFill>
          <a:ln w="9525" cap="flat" cmpd="sng" algn="ctr">
            <a:solidFill>
              <a:schemeClr val="tx1"/>
            </a:solidFill>
            <a:prstDash val="solid"/>
            <a:round/>
            <a:headEnd type="none" w="med" len="med"/>
            <a:tailEnd type="none" w="med" len="med"/>
          </a:ln>
          <a:effectLst/>
        </p:spPr>
        <p:txBody>
          <a:bodyPr/>
          <a:lstStyle/>
          <a:p>
            <a:pPr>
              <a:defRPr/>
            </a:pPr>
            <a:r>
              <a:rPr lang="en-GB" b="0">
                <a:solidFill>
                  <a:srgbClr val="631908"/>
                </a:solidFill>
              </a:rPr>
              <a:t>E</a:t>
            </a:r>
            <a:r>
              <a:rPr lang="en-GB" b="0">
                <a:solidFill>
                  <a:schemeClr val="accent5">
                    <a:lumMod val="25000"/>
                  </a:schemeClr>
                </a:solidFill>
              </a:rPr>
              <a:t>xample of seeking invariant relationships</a:t>
            </a:r>
          </a:p>
        </p:txBody>
      </p:sp>
      <p:sp>
        <p:nvSpPr>
          <p:cNvPr id="51" name="Rounded Rectangle 50"/>
          <p:cNvSpPr/>
          <p:nvPr/>
        </p:nvSpPr>
        <p:spPr bwMode="auto">
          <a:xfrm>
            <a:off x="971624" y="5229399"/>
            <a:ext cx="7056438" cy="936625"/>
          </a:xfrm>
          <a:prstGeom prst="roundRect">
            <a:avLst/>
          </a:prstGeom>
          <a:solidFill>
            <a:schemeClr val="tx2"/>
          </a:solidFill>
          <a:ln w="9525" cap="flat" cmpd="sng" algn="ctr">
            <a:solidFill>
              <a:schemeClr val="tx1"/>
            </a:solidFill>
            <a:prstDash val="solid"/>
            <a:round/>
            <a:headEnd type="none" w="med" len="med"/>
            <a:tailEnd type="none" w="med" len="med"/>
          </a:ln>
          <a:effectLst/>
        </p:spPr>
        <p:txBody>
          <a:bodyPr/>
          <a:lstStyle/>
          <a:p>
            <a:pPr>
              <a:defRPr/>
            </a:pPr>
            <a:r>
              <a:rPr lang="en-GB" b="0">
                <a:solidFill>
                  <a:srgbClr val="631908"/>
                </a:solidFill>
              </a:rPr>
              <a:t>E</a:t>
            </a:r>
            <a:r>
              <a:rPr lang="en-GB" b="0">
                <a:solidFill>
                  <a:schemeClr val="accent5">
                    <a:lumMod val="25000"/>
                  </a:schemeClr>
                </a:solidFill>
              </a:rPr>
              <a:t>xample of focusing on actions preserving an invariance</a:t>
            </a:r>
          </a:p>
        </p:txBody>
      </p:sp>
      <p:sp>
        <p:nvSpPr>
          <p:cNvPr id="52" name="Rounded Rectangle 51"/>
          <p:cNvSpPr/>
          <p:nvPr/>
        </p:nvSpPr>
        <p:spPr bwMode="auto">
          <a:xfrm>
            <a:off x="3851349" y="5878686"/>
            <a:ext cx="4537075" cy="719138"/>
          </a:xfrm>
          <a:prstGeom prst="roundRect">
            <a:avLst/>
          </a:prstGeom>
          <a:solidFill>
            <a:srgbClr val="CCFFCC"/>
          </a:solidFill>
          <a:ln w="9525" cap="flat" cmpd="sng" algn="ctr">
            <a:solidFill>
              <a:schemeClr val="tx1"/>
            </a:solidFill>
            <a:prstDash val="solid"/>
            <a:round/>
            <a:headEnd type="none" w="med" len="med"/>
            <a:tailEnd type="none" w="med" len="med"/>
          </a:ln>
          <a:effectLst/>
        </p:spPr>
        <p:txBody>
          <a:bodyPr/>
          <a:lstStyle/>
          <a:p>
            <a:pPr>
              <a:defRPr/>
            </a:pPr>
            <a:r>
              <a:rPr lang="en-GB" b="0">
                <a:solidFill>
                  <a:srgbClr val="631908"/>
                </a:solidFill>
              </a:rPr>
              <a:t>Opportunity to generalise</a:t>
            </a:r>
            <a:endParaRPr lang="en-GB" b="0">
              <a:solidFill>
                <a:schemeClr val="accent5">
                  <a:lumMod val="25000"/>
                </a:schemeClr>
              </a:solidFill>
            </a:endParaRPr>
          </a:p>
        </p:txBody>
      </p:sp>
      <p:sp>
        <p:nvSpPr>
          <p:cNvPr id="53" name="Rectangle 52"/>
          <p:cNvSpPr/>
          <p:nvPr/>
        </p:nvSpPr>
        <p:spPr bwMode="auto">
          <a:xfrm rot="5400000">
            <a:off x="5616116" y="2168860"/>
            <a:ext cx="1512168" cy="1440160"/>
          </a:xfrm>
          <a:prstGeom prst="rect">
            <a:avLst/>
          </a:prstGeom>
          <a:noFill/>
          <a:ln w="76200" cap="flat" cmpd="sng" algn="ctr">
            <a:solidFill>
              <a:srgbClr val="00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1" i="0" u="none" strike="noStrike" cap="none" normalizeH="0" baseline="0">
              <a:ln>
                <a:noFill/>
              </a:ln>
              <a:solidFill>
                <a:schemeClr val="tx1"/>
              </a:solidFill>
              <a:effectLst>
                <a:outerShdw blurRad="50800" dist="38100" dir="2700000" algn="tl" rotWithShape="0">
                  <a:srgbClr val="000000">
                    <a:alpha val="43000"/>
                  </a:srgbClr>
                </a:outerShdw>
              </a:effectLst>
              <a:latin typeface="Chalkboard" pitchFamily="-111" charset="0"/>
            </a:endParaRPr>
          </a:p>
        </p:txBody>
      </p:sp>
      <p:sp>
        <p:nvSpPr>
          <p:cNvPr id="54" name="Rectangle 53"/>
          <p:cNvSpPr/>
          <p:nvPr/>
        </p:nvSpPr>
        <p:spPr bwMode="auto">
          <a:xfrm rot="5400000">
            <a:off x="5616116" y="2960948"/>
            <a:ext cx="1512168" cy="1440160"/>
          </a:xfrm>
          <a:prstGeom prst="rect">
            <a:avLst/>
          </a:prstGeom>
          <a:noFill/>
          <a:ln w="76200" cap="flat" cmpd="sng" algn="ctr">
            <a:solidFill>
              <a:srgbClr val="00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1" i="0" u="none" strike="noStrike" cap="none" normalizeH="0" baseline="0">
              <a:ln>
                <a:noFill/>
              </a:ln>
              <a:solidFill>
                <a:schemeClr val="tx1"/>
              </a:solidFill>
              <a:effectLst>
                <a:outerShdw blurRad="50800" dist="38100" dir="2700000" algn="tl" rotWithShape="0">
                  <a:srgbClr val="000000">
                    <a:alpha val="43000"/>
                  </a:srgbClr>
                </a:outerShdw>
              </a:effectLst>
              <a:latin typeface="Chalkboard" pitchFamily="-111" charset="0"/>
            </a:endParaRPr>
          </a:p>
        </p:txBody>
      </p:sp>
      <p:sp>
        <p:nvSpPr>
          <p:cNvPr id="55" name="Rectangle 54"/>
          <p:cNvSpPr/>
          <p:nvPr/>
        </p:nvSpPr>
        <p:spPr bwMode="auto">
          <a:xfrm rot="5400000">
            <a:off x="6336196" y="1448780"/>
            <a:ext cx="1512168" cy="1440160"/>
          </a:xfrm>
          <a:prstGeom prst="rect">
            <a:avLst/>
          </a:prstGeom>
          <a:noFill/>
          <a:ln w="76200" cap="flat" cmpd="sng" algn="ctr">
            <a:solidFill>
              <a:srgbClr val="00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1" i="0" u="none" strike="noStrike" cap="none" normalizeH="0" baseline="0">
              <a:ln>
                <a:noFill/>
              </a:ln>
              <a:solidFill>
                <a:schemeClr val="tx1"/>
              </a:solidFill>
              <a:effectLst>
                <a:outerShdw blurRad="50800" dist="38100" dir="2700000" algn="tl" rotWithShape="0">
                  <a:srgbClr val="000000">
                    <a:alpha val="43000"/>
                  </a:srgbClr>
                </a:outerShdw>
              </a:effectLst>
              <a:latin typeface="Chalkboard" pitchFamily="-111" charset="0"/>
            </a:endParaRPr>
          </a:p>
        </p:txBody>
      </p:sp>
      <p:sp>
        <p:nvSpPr>
          <p:cNvPr id="56" name="Rectangle 55"/>
          <p:cNvSpPr/>
          <p:nvPr/>
        </p:nvSpPr>
        <p:spPr bwMode="auto">
          <a:xfrm rot="5400000">
            <a:off x="7056276" y="1448780"/>
            <a:ext cx="1512168" cy="1440160"/>
          </a:xfrm>
          <a:prstGeom prst="rect">
            <a:avLst/>
          </a:prstGeom>
          <a:noFill/>
          <a:ln w="76200" cap="flat" cmpd="sng" algn="ctr">
            <a:solidFill>
              <a:srgbClr val="00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1" i="0" u="none" strike="noStrike" cap="none" normalizeH="0" baseline="0">
              <a:ln>
                <a:noFill/>
              </a:ln>
              <a:solidFill>
                <a:schemeClr val="tx1"/>
              </a:solidFill>
              <a:effectLst>
                <a:outerShdw blurRad="50800" dist="38100" dir="2700000" algn="tl" rotWithShape="0">
                  <a:srgbClr val="000000">
                    <a:alpha val="43000"/>
                  </a:srgbClr>
                </a:outerShdw>
              </a:effectLst>
              <a:latin typeface="Chalkboard" pitchFamily="-111" charset="0"/>
            </a:endParaRPr>
          </a:p>
        </p:txBody>
      </p:sp>
      <p:sp>
        <p:nvSpPr>
          <p:cNvPr id="37" name="Rounded Rectangle 36"/>
          <p:cNvSpPr/>
          <p:nvPr/>
        </p:nvSpPr>
        <p:spPr bwMode="auto">
          <a:xfrm>
            <a:off x="1907704" y="3068960"/>
            <a:ext cx="1368152" cy="792088"/>
          </a:xfrm>
          <a:prstGeom prst="round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800" b="0" i="0" u="none" strike="noStrike" cap="none" normalizeH="0" baseline="0">
                <a:ln>
                  <a:noFill/>
                </a:ln>
                <a:solidFill>
                  <a:srgbClr val="FFFF00"/>
                </a:solidFill>
                <a:effectLst>
                  <a:outerShdw blurRad="50800" dist="38100" dir="2700000" algn="tl" rotWithShape="0">
                    <a:srgbClr val="000000">
                      <a:alpha val="43000"/>
                    </a:srgbClr>
                  </a:outerShdw>
                </a:effectLst>
                <a:latin typeface="Chalkboard" pitchFamily="-111" charset="0"/>
              </a:rPr>
              <a:t>Stuck?</a:t>
            </a:r>
          </a:p>
        </p:txBody>
      </p:sp>
      <p:sp>
        <p:nvSpPr>
          <p:cNvPr id="57" name="Rounded Rectangle 56"/>
          <p:cNvSpPr/>
          <p:nvPr/>
        </p:nvSpPr>
        <p:spPr bwMode="auto">
          <a:xfrm>
            <a:off x="2987824" y="3573016"/>
            <a:ext cx="2088232" cy="792088"/>
          </a:xfrm>
          <a:prstGeom prst="round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800" b="0" i="0" u="none" strike="noStrike" cap="none" normalizeH="0" baseline="0">
                <a:ln>
                  <a:noFill/>
                </a:ln>
                <a:solidFill>
                  <a:srgbClr val="FFFF00"/>
                </a:solidFill>
                <a:effectLst>
                  <a:outerShdw blurRad="50800" dist="38100" dir="2700000" algn="tl" rotWithShape="0">
                    <a:srgbClr val="000000">
                      <a:alpha val="43000"/>
                    </a:srgbClr>
                  </a:outerShdw>
                </a:effectLst>
                <a:latin typeface="Chalkboard" pitchFamily="-111" charset="0"/>
              </a:rPr>
              <a:t>Specialise!</a:t>
            </a:r>
          </a:p>
        </p:txBody>
      </p:sp>
    </p:spTree>
    <p:extLst>
      <p:ext uri="{BB962C8B-B14F-4D97-AF65-F5344CB8AC3E}">
        <p14:creationId xmlns:p14="http://schemas.microsoft.com/office/powerpoint/2010/main" val="31089069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57"/>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3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47"/>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53"/>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5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55"/>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1" nodeType="clickEffect">
                                  <p:stCondLst>
                                    <p:cond delay="0"/>
                                  </p:stCondLst>
                                  <p:childTnLst>
                                    <p:set>
                                      <p:cBhvr>
                                        <p:cTn id="56" dur="1" fill="hold">
                                          <p:stCondLst>
                                            <p:cond delay="0"/>
                                          </p:stCondLst>
                                        </p:cTn>
                                        <p:tgtEl>
                                          <p:spTgt spid="56"/>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7" grpId="1" animBg="1"/>
      <p:bldP spid="50" grpId="0" animBg="1"/>
      <p:bldP spid="51" grpId="0" animBg="1"/>
      <p:bldP spid="52" grpId="0" animBg="1"/>
      <p:bldP spid="53" grpId="0" animBg="1"/>
      <p:bldP spid="53" grpId="1" animBg="1"/>
      <p:bldP spid="54" grpId="0" animBg="1"/>
      <p:bldP spid="54" grpId="1" animBg="1"/>
      <p:bldP spid="55" grpId="0" animBg="1"/>
      <p:bldP spid="55" grpId="1" animBg="1"/>
      <p:bldP spid="56" grpId="0" animBg="1"/>
      <p:bldP spid="56" grpId="1" animBg="1"/>
      <p:bldP spid="37" grpId="0" animBg="1"/>
      <p:bldP spid="37" grpId="1" animBg="1"/>
      <p:bldP spid="57" grpId="0" animBg="1"/>
      <p:bldP spid="57"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a:t>Covered Up Sums</a:t>
            </a:r>
          </a:p>
        </p:txBody>
      </p:sp>
      <p:sp>
        <p:nvSpPr>
          <p:cNvPr id="39" name="Rounded Rectangle 38"/>
          <p:cNvSpPr/>
          <p:nvPr/>
        </p:nvSpPr>
        <p:spPr bwMode="auto">
          <a:xfrm>
            <a:off x="1835696" y="4941168"/>
            <a:ext cx="4537075" cy="719138"/>
          </a:xfrm>
          <a:prstGeom prst="roundRect">
            <a:avLst/>
          </a:prstGeom>
          <a:solidFill>
            <a:srgbClr val="CCFFCC"/>
          </a:solidFill>
          <a:ln w="9525" cap="flat" cmpd="sng" algn="ctr">
            <a:solidFill>
              <a:schemeClr val="tx1"/>
            </a:solidFill>
            <a:prstDash val="solid"/>
            <a:round/>
            <a:headEnd type="none" w="med" len="med"/>
            <a:tailEnd type="none" w="med" len="med"/>
          </a:ln>
          <a:effectLst/>
        </p:spPr>
        <p:txBody>
          <a:bodyPr/>
          <a:lstStyle/>
          <a:p>
            <a:pPr>
              <a:defRPr/>
            </a:pPr>
            <a:r>
              <a:rPr lang="en-GB" b="0">
                <a:solidFill>
                  <a:srgbClr val="631908"/>
                </a:solidFill>
              </a:rPr>
              <a:t>Opportunity to generalise</a:t>
            </a:r>
            <a:endParaRPr lang="en-GB" b="0">
              <a:solidFill>
                <a:schemeClr val="accent5">
                  <a:lumMod val="25000"/>
                </a:schemeClr>
              </a:solidFill>
            </a:endParaRPr>
          </a:p>
        </p:txBody>
      </p:sp>
      <p:grpSp>
        <p:nvGrpSpPr>
          <p:cNvPr id="4" name="Group 3"/>
          <p:cNvGrpSpPr/>
          <p:nvPr/>
        </p:nvGrpSpPr>
        <p:grpSpPr>
          <a:xfrm>
            <a:off x="5580112" y="1412776"/>
            <a:ext cx="2982480" cy="2996146"/>
            <a:chOff x="0" y="71499"/>
            <a:chExt cx="2127965" cy="2138015"/>
          </a:xfrm>
          <a:solidFill>
            <a:srgbClr val="008000"/>
          </a:solidFill>
        </p:grpSpPr>
        <p:sp>
          <p:nvSpPr>
            <p:cNvPr id="5" name="Rectangle 4"/>
            <p:cNvSpPr/>
            <p:nvPr/>
          </p:nvSpPr>
          <p:spPr>
            <a:xfrm>
              <a:off x="1073" y="73974"/>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6" name="Rectangle 5"/>
            <p:cNvSpPr/>
            <p:nvPr/>
          </p:nvSpPr>
          <p:spPr>
            <a:xfrm>
              <a:off x="1061531" y="73974"/>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7" name="Rectangle 6"/>
            <p:cNvSpPr/>
            <p:nvPr/>
          </p:nvSpPr>
          <p:spPr>
            <a:xfrm>
              <a:off x="534827" y="73974"/>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8" name="Rectangle 7"/>
            <p:cNvSpPr/>
            <p:nvPr/>
          </p:nvSpPr>
          <p:spPr>
            <a:xfrm>
              <a:off x="1774" y="609228"/>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9" name="Rectangle 8"/>
            <p:cNvSpPr/>
            <p:nvPr/>
          </p:nvSpPr>
          <p:spPr>
            <a:xfrm>
              <a:off x="1062232" y="609228"/>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0" name="Rectangle 9"/>
            <p:cNvSpPr/>
            <p:nvPr/>
          </p:nvSpPr>
          <p:spPr>
            <a:xfrm>
              <a:off x="535528" y="609228"/>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1" name="Rectangle 10"/>
            <p:cNvSpPr/>
            <p:nvPr/>
          </p:nvSpPr>
          <p:spPr>
            <a:xfrm>
              <a:off x="2475" y="1144482"/>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2" name="Rectangle 11"/>
            <p:cNvSpPr/>
            <p:nvPr/>
          </p:nvSpPr>
          <p:spPr>
            <a:xfrm>
              <a:off x="1062933" y="1144482"/>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3" name="Rectangle 12"/>
            <p:cNvSpPr/>
            <p:nvPr/>
          </p:nvSpPr>
          <p:spPr>
            <a:xfrm>
              <a:off x="536229" y="1144482"/>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4" name="Rectangle 13"/>
            <p:cNvSpPr/>
            <p:nvPr/>
          </p:nvSpPr>
          <p:spPr>
            <a:xfrm>
              <a:off x="1591826" y="71499"/>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5" name="Rectangle 14"/>
            <p:cNvSpPr/>
            <p:nvPr/>
          </p:nvSpPr>
          <p:spPr>
            <a:xfrm>
              <a:off x="1592527" y="606753"/>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6" name="Rectangle 15"/>
            <p:cNvSpPr/>
            <p:nvPr/>
          </p:nvSpPr>
          <p:spPr>
            <a:xfrm>
              <a:off x="1593228" y="1142007"/>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7" name="Rectangle 16"/>
            <p:cNvSpPr/>
            <p:nvPr/>
          </p:nvSpPr>
          <p:spPr>
            <a:xfrm>
              <a:off x="0" y="1674777"/>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8" name="Rectangle 17"/>
            <p:cNvSpPr/>
            <p:nvPr/>
          </p:nvSpPr>
          <p:spPr>
            <a:xfrm>
              <a:off x="1072848" y="1674777"/>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9" name="Rectangle 18"/>
            <p:cNvSpPr/>
            <p:nvPr/>
          </p:nvSpPr>
          <p:spPr>
            <a:xfrm>
              <a:off x="533754" y="1674777"/>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20" name="Rectangle 19"/>
            <p:cNvSpPr/>
            <p:nvPr/>
          </p:nvSpPr>
          <p:spPr>
            <a:xfrm>
              <a:off x="1590753" y="1672301"/>
              <a:ext cx="534737" cy="534738"/>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a:solidFill>
                    <a:srgbClr val="FFFF00"/>
                  </a:solidFill>
                  <a:effectLst>
                    <a:outerShdw blurRad="50800" dist="38100" dir="2700000" algn="tl" rotWithShape="0">
                      <a:srgbClr val="000000">
                        <a:alpha val="43000"/>
                      </a:srgbClr>
                    </a:outerShdw>
                  </a:effectLst>
                  <a:latin typeface="+mj-lt"/>
                  <a:ea typeface="Times New Roman"/>
                  <a:cs typeface="Times New Roman"/>
                </a:rPr>
                <a:t> </a:t>
              </a:r>
            </a:p>
          </p:txBody>
        </p:sp>
      </p:grpSp>
      <p:sp>
        <p:nvSpPr>
          <p:cNvPr id="41" name="Rounded Rectangle 40"/>
          <p:cNvSpPr/>
          <p:nvPr/>
        </p:nvSpPr>
        <p:spPr bwMode="auto">
          <a:xfrm>
            <a:off x="3131840" y="5589240"/>
            <a:ext cx="4248472" cy="1152128"/>
          </a:xfrm>
          <a:prstGeom prst="roundRect">
            <a:avLst/>
          </a:prstGeom>
          <a:solidFill>
            <a:srgbClr val="FFF2C0"/>
          </a:solidFill>
          <a:ln w="9525" cap="flat" cmpd="sng" algn="ctr">
            <a:solidFill>
              <a:schemeClr val="tx1"/>
            </a:solidFill>
            <a:prstDash val="solid"/>
            <a:round/>
            <a:headEnd type="none" w="med" len="med"/>
            <a:tailEnd type="none" w="med" len="med"/>
          </a:ln>
          <a:effectLst/>
        </p:spPr>
        <p:txBody>
          <a:bodyPr/>
          <a:lstStyle/>
          <a:p>
            <a:pPr algn="ctr">
              <a:defRPr/>
            </a:pPr>
            <a:r>
              <a:rPr lang="en-GB" b="0">
                <a:solidFill>
                  <a:srgbClr val="631908"/>
                </a:solidFill>
              </a:rPr>
              <a:t>Opportunity to quantify freedom of choice</a:t>
            </a:r>
            <a:endParaRPr lang="en-GB" b="0">
              <a:solidFill>
                <a:schemeClr val="accent5">
                  <a:lumMod val="25000"/>
                </a:schemeClr>
              </a:solidFill>
            </a:endParaRPr>
          </a:p>
        </p:txBody>
      </p:sp>
      <p:sp>
        <p:nvSpPr>
          <p:cNvPr id="42" name="Content Placeholder 2"/>
          <p:cNvSpPr txBox="1">
            <a:spLocks/>
          </p:cNvSpPr>
          <p:nvPr/>
        </p:nvSpPr>
        <p:spPr bwMode="auto">
          <a:xfrm>
            <a:off x="251520" y="1412776"/>
            <a:ext cx="5257279" cy="1583953"/>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lr>
                <a:schemeClr val="bg1"/>
              </a:buClr>
              <a:buSzPct val="75000"/>
              <a:buFont typeface="Wingdings" charset="2"/>
              <a:buChar char="v"/>
              <a:defRPr sz="2400">
                <a:solidFill>
                  <a:srgbClr val="FFFFFF"/>
                </a:solidFill>
                <a:effectLst/>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chemeClr val="accent5">
                  <a:lumMod val="50000"/>
                </a:schemeClr>
              </a:buClr>
              <a:buSzPct val="100000"/>
              <a:buFontTx/>
              <a:buChar char="–"/>
              <a:defRPr sz="2000">
                <a:solidFill>
                  <a:schemeClr val="tx2"/>
                </a:solidFill>
                <a:effectLst/>
                <a:latin typeface="+mn-lt"/>
                <a:ea typeface="ＭＳ Ｐゴシック" pitchFamily="-111" charset="-128"/>
              </a:defRPr>
            </a:lvl2pPr>
            <a:lvl3pPr marL="1143000" indent="-228600" algn="l" rtl="0" eaLnBrk="0" fontAlgn="base" hangingPunct="0">
              <a:spcBef>
                <a:spcPct val="20000"/>
              </a:spcBef>
              <a:spcAft>
                <a:spcPct val="0"/>
              </a:spcAft>
              <a:buClr>
                <a:srgbClr val="008000"/>
              </a:buClr>
              <a:buSzPct val="100000"/>
              <a:buFont typeface="Wingdings" charset="2"/>
              <a:buChar char="Ø"/>
              <a:defRPr sz="2000">
                <a:solidFill>
                  <a:srgbClr val="00FFFF"/>
                </a:solidFill>
                <a:latin typeface="+mj-lt"/>
                <a:ea typeface="ＭＳ Ｐゴシック" pitchFamily="-111" charset="-128"/>
              </a:defRPr>
            </a:lvl3pPr>
            <a:lvl4pPr marL="1600200" indent="-228600" algn="l" rtl="0" eaLnBrk="0" fontAlgn="base" hangingPunct="0">
              <a:spcBef>
                <a:spcPct val="20000"/>
              </a:spcBef>
              <a:spcAft>
                <a:spcPct val="0"/>
              </a:spcAft>
              <a:buClr>
                <a:schemeClr val="accent2"/>
              </a:buClr>
              <a:buSzPct val="65000"/>
              <a:buFont typeface="Monotype Sorts" charset="0"/>
              <a:buChar char=""/>
              <a:defRPr sz="2000">
                <a:solidFill>
                  <a:schemeClr val="tx1"/>
                </a:solidFill>
                <a:latin typeface="Times" pitchFamily="-111" charset="0"/>
                <a:ea typeface="ＭＳ Ｐゴシック" pitchFamily="-111" charset="-128"/>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latin typeface="Times" pitchFamily="-111" charset="0"/>
                <a:ea typeface="ＭＳ Ｐゴシック" pitchFamily="-111" charset="-128"/>
              </a:defRPr>
            </a:lvl5pPr>
            <a:lvl6pPr marL="2514600" indent="-228600" algn="l" rtl="0" eaLnBrk="0" fontAlgn="base" hangingPunct="0">
              <a:spcBef>
                <a:spcPct val="20000"/>
              </a:spcBef>
              <a:spcAft>
                <a:spcPct val="0"/>
              </a:spcAft>
              <a:buClr>
                <a:schemeClr val="tx1"/>
              </a:buClr>
              <a:buSzPct val="100000"/>
              <a:buChar char="–"/>
              <a:defRPr sz="2000">
                <a:solidFill>
                  <a:schemeClr val="tx1"/>
                </a:solidFill>
                <a:latin typeface="Times" pitchFamily="-111" charset="0"/>
                <a:ea typeface="ＭＳ Ｐゴシック" pitchFamily="-111" charset="-128"/>
              </a:defRPr>
            </a:lvl6pPr>
            <a:lvl7pPr marL="2971800" indent="-228600" algn="l" rtl="0" eaLnBrk="0" fontAlgn="base" hangingPunct="0">
              <a:spcBef>
                <a:spcPct val="20000"/>
              </a:spcBef>
              <a:spcAft>
                <a:spcPct val="0"/>
              </a:spcAft>
              <a:buClr>
                <a:schemeClr val="tx1"/>
              </a:buClr>
              <a:buSzPct val="100000"/>
              <a:buChar char="–"/>
              <a:defRPr sz="2000">
                <a:solidFill>
                  <a:schemeClr val="tx1"/>
                </a:solidFill>
                <a:latin typeface="Times" pitchFamily="-111" charset="0"/>
                <a:ea typeface="ＭＳ Ｐゴシック" pitchFamily="-111" charset="-128"/>
              </a:defRPr>
            </a:lvl7pPr>
            <a:lvl8pPr marL="3429000" indent="-228600" algn="l" rtl="0" eaLnBrk="0" fontAlgn="base" hangingPunct="0">
              <a:spcBef>
                <a:spcPct val="20000"/>
              </a:spcBef>
              <a:spcAft>
                <a:spcPct val="0"/>
              </a:spcAft>
              <a:buClr>
                <a:schemeClr val="tx1"/>
              </a:buClr>
              <a:buSzPct val="100000"/>
              <a:buChar char="–"/>
              <a:defRPr sz="2000">
                <a:solidFill>
                  <a:schemeClr val="tx1"/>
                </a:solidFill>
                <a:latin typeface="Times" pitchFamily="-111" charset="0"/>
                <a:ea typeface="ＭＳ Ｐゴシック" pitchFamily="-111" charset="-128"/>
              </a:defRPr>
            </a:lvl8pPr>
            <a:lvl9pPr marL="3886200" indent="-228600" algn="l" rtl="0" eaLnBrk="0" fontAlgn="base" hangingPunct="0">
              <a:spcBef>
                <a:spcPct val="20000"/>
              </a:spcBef>
              <a:spcAft>
                <a:spcPct val="0"/>
              </a:spcAft>
              <a:buClr>
                <a:schemeClr val="tx1"/>
              </a:buClr>
              <a:buSzPct val="100000"/>
              <a:buChar char="–"/>
              <a:defRPr sz="2000">
                <a:solidFill>
                  <a:schemeClr val="tx1"/>
                </a:solidFill>
                <a:latin typeface="Times" pitchFamily="-111" charset="0"/>
                <a:ea typeface="ＭＳ Ｐゴシック" pitchFamily="-111" charset="-128"/>
              </a:defRPr>
            </a:lvl9pPr>
          </a:lstStyle>
          <a:p>
            <a:pPr>
              <a:buClr>
                <a:srgbClr val="FFFFFF"/>
              </a:buClr>
              <a:defRPr/>
            </a:pPr>
            <a:r>
              <a:rPr lang="en-GB" b="0"/>
              <a:t>How much freedom of choice do you have when making up your own?</a:t>
            </a:r>
          </a:p>
          <a:p>
            <a:pPr>
              <a:buClr>
                <a:srgbClr val="FFFFFF"/>
              </a:buClr>
              <a:defRPr/>
            </a:pPr>
            <a:endParaRPr lang="en-GB" b="0"/>
          </a:p>
        </p:txBody>
      </p:sp>
      <p:grpSp>
        <p:nvGrpSpPr>
          <p:cNvPr id="59" name="Group 58"/>
          <p:cNvGrpSpPr/>
          <p:nvPr/>
        </p:nvGrpSpPr>
        <p:grpSpPr>
          <a:xfrm>
            <a:off x="5724128" y="1484784"/>
            <a:ext cx="2552315" cy="2831596"/>
            <a:chOff x="2267744" y="2325596"/>
            <a:chExt cx="2552315" cy="2831596"/>
          </a:xfrm>
        </p:grpSpPr>
        <p:sp>
          <p:nvSpPr>
            <p:cNvPr id="60" name="Text Box 147"/>
            <p:cNvSpPr txBox="1"/>
            <p:nvPr/>
          </p:nvSpPr>
          <p:spPr>
            <a:xfrm>
              <a:off x="2267744" y="2325596"/>
              <a:ext cx="413651"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a</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61" name="Text Box 148"/>
            <p:cNvSpPr txBox="1"/>
            <p:nvPr/>
          </p:nvSpPr>
          <p:spPr>
            <a:xfrm>
              <a:off x="2928845" y="3060249"/>
              <a:ext cx="423174"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b</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62" name="Text Box 149"/>
            <p:cNvSpPr txBox="1"/>
            <p:nvPr/>
          </p:nvSpPr>
          <p:spPr>
            <a:xfrm>
              <a:off x="3728153" y="3780329"/>
              <a:ext cx="395969"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c</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63" name="Text Box 150"/>
            <p:cNvSpPr txBox="1"/>
            <p:nvPr/>
          </p:nvSpPr>
          <p:spPr>
            <a:xfrm>
              <a:off x="4389176" y="4500409"/>
              <a:ext cx="430883"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d</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64" name="Text Box 151"/>
            <p:cNvSpPr txBox="1"/>
            <p:nvPr/>
          </p:nvSpPr>
          <p:spPr>
            <a:xfrm>
              <a:off x="2273962" y="3074461"/>
              <a:ext cx="415498"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e</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65" name="Text Box 155"/>
            <p:cNvSpPr txBox="1"/>
            <p:nvPr/>
          </p:nvSpPr>
          <p:spPr>
            <a:xfrm>
              <a:off x="2280182" y="3840595"/>
              <a:ext cx="377026"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f</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66" name="Text Box 159"/>
            <p:cNvSpPr txBox="1"/>
            <p:nvPr/>
          </p:nvSpPr>
          <p:spPr>
            <a:xfrm>
              <a:off x="2286403" y="4572417"/>
              <a:ext cx="410026"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g</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grpSp>
      <p:sp>
        <p:nvSpPr>
          <p:cNvPr id="67" name="TextBox 66"/>
          <p:cNvSpPr txBox="1"/>
          <p:nvPr/>
        </p:nvSpPr>
        <p:spPr>
          <a:xfrm>
            <a:off x="1979712" y="3717032"/>
            <a:ext cx="1279328" cy="523220"/>
          </a:xfrm>
          <a:prstGeom prst="rect">
            <a:avLst/>
          </a:prstGeom>
          <a:noFill/>
        </p:spPr>
        <p:txBody>
          <a:bodyPr wrap="none" rtlCol="0">
            <a:spAutoFit/>
          </a:bodyPr>
          <a:lstStyle/>
          <a:p>
            <a:r>
              <a:rPr lang="en-GB" b="0">
                <a:solidFill>
                  <a:srgbClr val="FFFFFF"/>
                </a:solidFill>
              </a:rPr>
              <a:t>e-(a-b)</a:t>
            </a:r>
          </a:p>
        </p:txBody>
      </p:sp>
      <p:grpSp>
        <p:nvGrpSpPr>
          <p:cNvPr id="71" name="Group 70"/>
          <p:cNvGrpSpPr/>
          <p:nvPr/>
        </p:nvGrpSpPr>
        <p:grpSpPr>
          <a:xfrm>
            <a:off x="1187624" y="2996952"/>
            <a:ext cx="1584176" cy="1243300"/>
            <a:chOff x="1187624" y="2996952"/>
            <a:chExt cx="1584176" cy="1243300"/>
          </a:xfrm>
        </p:grpSpPr>
        <p:sp>
          <p:nvSpPr>
            <p:cNvPr id="68" name="TextBox 67"/>
            <p:cNvSpPr txBox="1"/>
            <p:nvPr/>
          </p:nvSpPr>
          <p:spPr>
            <a:xfrm>
              <a:off x="1187624" y="2996952"/>
              <a:ext cx="377094" cy="523220"/>
            </a:xfrm>
            <a:prstGeom prst="rect">
              <a:avLst/>
            </a:prstGeom>
            <a:noFill/>
          </p:spPr>
          <p:txBody>
            <a:bodyPr wrap="none" rtlCol="0">
              <a:spAutoFit/>
            </a:bodyPr>
            <a:lstStyle/>
            <a:p>
              <a:r>
                <a:rPr lang="en-GB" b="0">
                  <a:solidFill>
                    <a:srgbClr val="FFFFFF"/>
                  </a:solidFill>
                </a:rPr>
                <a:t>a</a:t>
              </a:r>
            </a:p>
          </p:txBody>
        </p:sp>
        <p:sp>
          <p:nvSpPr>
            <p:cNvPr id="69" name="TextBox 68"/>
            <p:cNvSpPr txBox="1"/>
            <p:nvPr/>
          </p:nvSpPr>
          <p:spPr>
            <a:xfrm>
              <a:off x="2386372" y="2996952"/>
              <a:ext cx="385428" cy="523220"/>
            </a:xfrm>
            <a:prstGeom prst="rect">
              <a:avLst/>
            </a:prstGeom>
            <a:noFill/>
          </p:spPr>
          <p:txBody>
            <a:bodyPr wrap="none" rtlCol="0">
              <a:spAutoFit/>
            </a:bodyPr>
            <a:lstStyle/>
            <a:p>
              <a:r>
                <a:rPr lang="en-GB" b="0">
                  <a:solidFill>
                    <a:srgbClr val="FFFFFF"/>
                  </a:solidFill>
                </a:rPr>
                <a:t>b</a:t>
              </a:r>
            </a:p>
          </p:txBody>
        </p:sp>
        <p:sp>
          <p:nvSpPr>
            <p:cNvPr id="70" name="TextBox 69"/>
            <p:cNvSpPr txBox="1"/>
            <p:nvPr/>
          </p:nvSpPr>
          <p:spPr>
            <a:xfrm>
              <a:off x="1187624" y="3717032"/>
              <a:ext cx="377026" cy="523220"/>
            </a:xfrm>
            <a:prstGeom prst="rect">
              <a:avLst/>
            </a:prstGeom>
            <a:noFill/>
          </p:spPr>
          <p:txBody>
            <a:bodyPr wrap="none" rtlCol="0">
              <a:spAutoFit/>
            </a:bodyPr>
            <a:lstStyle/>
            <a:p>
              <a:r>
                <a:rPr lang="en-GB" b="0">
                  <a:solidFill>
                    <a:srgbClr val="FFFFFF"/>
                  </a:solidFill>
                </a:rPr>
                <a:t>e</a:t>
              </a:r>
            </a:p>
          </p:txBody>
        </p:sp>
      </p:grpSp>
      <p:sp>
        <p:nvSpPr>
          <p:cNvPr id="72" name="TextBox 71"/>
          <p:cNvSpPr txBox="1"/>
          <p:nvPr/>
        </p:nvSpPr>
        <p:spPr>
          <a:xfrm>
            <a:off x="2411760" y="3697868"/>
            <a:ext cx="346149" cy="523220"/>
          </a:xfrm>
          <a:prstGeom prst="rect">
            <a:avLst/>
          </a:prstGeom>
          <a:noFill/>
        </p:spPr>
        <p:txBody>
          <a:bodyPr wrap="none" rtlCol="0">
            <a:spAutoFit/>
          </a:bodyPr>
          <a:lstStyle/>
          <a:p>
            <a:r>
              <a:rPr lang="en-GB" b="0">
                <a:solidFill>
                  <a:srgbClr val="FFFFFF"/>
                </a:solidFill>
              </a:rPr>
              <a:t>?</a:t>
            </a:r>
          </a:p>
        </p:txBody>
      </p:sp>
      <p:sp>
        <p:nvSpPr>
          <p:cNvPr id="73" name="Text Box 147"/>
          <p:cNvSpPr txBox="1"/>
          <p:nvPr/>
        </p:nvSpPr>
        <p:spPr>
          <a:xfrm>
            <a:off x="5764101" y="1461500"/>
            <a:ext cx="413651"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a</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74" name="Text Box 148"/>
          <p:cNvSpPr txBox="1"/>
          <p:nvPr/>
        </p:nvSpPr>
        <p:spPr>
          <a:xfrm>
            <a:off x="6425202" y="1451553"/>
            <a:ext cx="423174"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b</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75" name="Text Box 149"/>
          <p:cNvSpPr txBox="1"/>
          <p:nvPr/>
        </p:nvSpPr>
        <p:spPr>
          <a:xfrm>
            <a:off x="7224510" y="1458878"/>
            <a:ext cx="395969"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c</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76" name="Text Box 150"/>
          <p:cNvSpPr txBox="1"/>
          <p:nvPr/>
        </p:nvSpPr>
        <p:spPr>
          <a:xfrm>
            <a:off x="7885533" y="1466202"/>
            <a:ext cx="430883"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d</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77" name="Text Box 151"/>
          <p:cNvSpPr txBox="1"/>
          <p:nvPr/>
        </p:nvSpPr>
        <p:spPr>
          <a:xfrm>
            <a:off x="5770319" y="2210365"/>
            <a:ext cx="415498"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e</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78" name="Text Box 155"/>
          <p:cNvSpPr txBox="1"/>
          <p:nvPr/>
        </p:nvSpPr>
        <p:spPr>
          <a:xfrm>
            <a:off x="5776539" y="2976499"/>
            <a:ext cx="377026"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f</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
        <p:nvSpPr>
          <p:cNvPr id="79" name="Text Box 159"/>
          <p:cNvSpPr txBox="1"/>
          <p:nvPr/>
        </p:nvSpPr>
        <p:spPr>
          <a:xfrm>
            <a:off x="5782760" y="3708321"/>
            <a:ext cx="410026" cy="584775"/>
          </a:xfrm>
          <a:prstGeom prst="rect">
            <a:avLst/>
          </a:prstGeom>
          <a:solidFill>
            <a:srgbClr val="008000"/>
          </a:solidFill>
        </p:spPr>
        <p:txBody>
          <a:bodyPr wrap="none">
            <a:spAutoFit/>
          </a:bodyPr>
          <a:lstStyle/>
          <a:p>
            <a:pPr>
              <a:spcBef>
                <a:spcPts val="200"/>
              </a:spcBef>
              <a:spcAft>
                <a:spcPts val="200"/>
              </a:spcAft>
              <a:defRPr/>
            </a:pPr>
            <a:r>
              <a:rPr lang="en-GB" sz="3200">
                <a:solidFill>
                  <a:srgbClr val="FFFF00"/>
                </a:solidFill>
                <a:effectLst>
                  <a:outerShdw blurRad="50800" dist="38100" dir="2700000" algn="tl" rotWithShape="0">
                    <a:srgbClr val="000000">
                      <a:alpha val="43000"/>
                    </a:srgbClr>
                  </a:outerShdw>
                </a:effectLst>
                <a:latin typeface="+mj-lt"/>
                <a:ea typeface="ＭＳ 明朝"/>
                <a:cs typeface="Times New Roman"/>
              </a:rPr>
              <a:t>g</a:t>
            </a:r>
            <a:endParaRPr lang="en-GB" sz="1000">
              <a:solidFill>
                <a:srgbClr val="FFFF00"/>
              </a:solidFill>
              <a:effectLst>
                <a:outerShdw blurRad="50800" dist="38100" dir="2700000" algn="tl" rotWithShape="0">
                  <a:srgbClr val="000000">
                    <a:alpha val="43000"/>
                  </a:srgbClr>
                </a:outerShdw>
              </a:effectLst>
              <a:latin typeface="+mj-lt"/>
              <a:ea typeface="ＭＳ 明朝"/>
              <a:cs typeface="Times New Roman"/>
            </a:endParaRPr>
          </a:p>
        </p:txBody>
      </p:sp>
    </p:spTree>
    <p:extLst>
      <p:ext uri="{BB962C8B-B14F-4D97-AF65-F5344CB8AC3E}">
        <p14:creationId xmlns:p14="http://schemas.microsoft.com/office/powerpoint/2010/main" val="4957703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72"/>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6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76"/>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75"/>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74"/>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73"/>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77"/>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78"/>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79"/>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67"/>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71"/>
                                        </p:tgtEl>
                                        <p:attrNameLst>
                                          <p:attrName>style.visibility</p:attrName>
                                        </p:attrNameLst>
                                      </p:cBhvr>
                                      <p:to>
                                        <p:strVal val="hidden"/>
                                      </p:to>
                                    </p:set>
                                  </p:childTnLst>
                                </p:cTn>
                              </p:par>
                              <p:par>
                                <p:cTn id="65" presetID="1" presetClass="exit" presetSubtype="0" fill="hold" grpId="2" nodeType="withEffect">
                                  <p:stCondLst>
                                    <p:cond delay="0"/>
                                  </p:stCondLst>
                                  <p:childTnLst>
                                    <p:set>
                                      <p:cBhvr>
                                        <p:cTn id="66" dur="1" fill="hold">
                                          <p:stCondLst>
                                            <p:cond delay="0"/>
                                          </p:stCondLst>
                                        </p:cTn>
                                        <p:tgtEl>
                                          <p:spTgt spid="72"/>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5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1" grpId="0" animBg="1"/>
      <p:bldP spid="67" grpId="0"/>
      <p:bldP spid="67" grpId="1"/>
      <p:bldP spid="72" grpId="0"/>
      <p:bldP spid="72" grpId="1"/>
      <p:bldP spid="72" grpId="2"/>
      <p:bldP spid="73" grpId="0" animBg="1"/>
      <p:bldP spid="73" grpId="1" animBg="1"/>
      <p:bldP spid="74" grpId="0" animBg="1"/>
      <p:bldP spid="74" grpId="1" animBg="1"/>
      <p:bldP spid="75" grpId="0" animBg="1"/>
      <p:bldP spid="75" grpId="1" animBg="1"/>
      <p:bldP spid="76" grpId="0" animBg="1"/>
      <p:bldP spid="76" grpId="1" animBg="1"/>
      <p:bldP spid="77" grpId="0" animBg="1"/>
      <p:bldP spid="77" grpId="1" animBg="1"/>
      <p:bldP spid="78" grpId="0" animBg="1"/>
      <p:bldP spid="78" grpId="1" animBg="1"/>
      <p:bldP spid="79" grpId="0" animBg="1"/>
      <p:bldP spid="79"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a:t>Chequered Selective Sums</a:t>
            </a:r>
          </a:p>
        </p:txBody>
      </p:sp>
      <p:sp>
        <p:nvSpPr>
          <p:cNvPr id="3" name="Content Placeholder 2"/>
          <p:cNvSpPr>
            <a:spLocks noGrp="1"/>
          </p:cNvSpPr>
          <p:nvPr>
            <p:ph idx="1"/>
          </p:nvPr>
        </p:nvSpPr>
        <p:spPr>
          <a:xfrm>
            <a:off x="323850" y="1052513"/>
            <a:ext cx="5040313" cy="3816647"/>
          </a:xfrm>
        </p:spPr>
        <p:txBody>
          <a:bodyPr/>
          <a:lstStyle/>
          <a:p>
            <a:pPr>
              <a:defRPr/>
            </a:pPr>
            <a:r>
              <a:rPr lang="en-GB"/>
              <a:t>Choose one cell in each row and column. </a:t>
            </a:r>
          </a:p>
          <a:p>
            <a:pPr>
              <a:defRPr/>
            </a:pPr>
            <a:r>
              <a:rPr lang="en-GB"/>
              <a:t>Add the entries in the dark shaded cells and subtract the entries in the light shaded cells.</a:t>
            </a:r>
          </a:p>
          <a:p>
            <a:pPr>
              <a:defRPr/>
            </a:pPr>
            <a:r>
              <a:rPr lang="en-GB"/>
              <a:t>What properties make the answer invariant?</a:t>
            </a:r>
          </a:p>
          <a:p>
            <a:pPr>
              <a:defRPr/>
            </a:pPr>
            <a:r>
              <a:rPr lang="en-GB"/>
              <a:t>What property is sufficient to make the answer invariant?</a:t>
            </a:r>
          </a:p>
        </p:txBody>
      </p:sp>
      <p:grpSp>
        <p:nvGrpSpPr>
          <p:cNvPr id="4" name="Group 3"/>
          <p:cNvGrpSpPr/>
          <p:nvPr/>
        </p:nvGrpSpPr>
        <p:grpSpPr>
          <a:xfrm>
            <a:off x="5580112" y="1412776"/>
            <a:ext cx="2982480" cy="2996146"/>
            <a:chOff x="0" y="71499"/>
            <a:chExt cx="2127965" cy="2138015"/>
          </a:xfrm>
          <a:solidFill>
            <a:schemeClr val="tx2">
              <a:lumMod val="75000"/>
            </a:schemeClr>
          </a:solidFill>
        </p:grpSpPr>
        <p:sp>
          <p:nvSpPr>
            <p:cNvPr id="5" name="Rectangle 4"/>
            <p:cNvSpPr/>
            <p:nvPr/>
          </p:nvSpPr>
          <p:spPr>
            <a:xfrm>
              <a:off x="1073" y="73974"/>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6" name="Rectangle 5"/>
            <p:cNvSpPr/>
            <p:nvPr/>
          </p:nvSpPr>
          <p:spPr>
            <a:xfrm>
              <a:off x="1061531" y="73974"/>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7" name="Rectangle 6"/>
            <p:cNvSpPr/>
            <p:nvPr/>
          </p:nvSpPr>
          <p:spPr>
            <a:xfrm>
              <a:off x="534827" y="73974"/>
              <a:ext cx="534737" cy="534737"/>
            </a:xfrm>
            <a:prstGeom prst="rect">
              <a:avLst/>
            </a:prstGeom>
            <a:solidFill>
              <a:srgbClr val="CCFFCC"/>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8" name="Rectangle 7"/>
            <p:cNvSpPr/>
            <p:nvPr/>
          </p:nvSpPr>
          <p:spPr>
            <a:xfrm>
              <a:off x="1774" y="609228"/>
              <a:ext cx="534737" cy="534737"/>
            </a:xfrm>
            <a:prstGeom prst="rect">
              <a:avLst/>
            </a:prstGeom>
            <a:solidFill>
              <a:srgbClr val="CCFFCC"/>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9" name="Rectangle 8"/>
            <p:cNvSpPr/>
            <p:nvPr/>
          </p:nvSpPr>
          <p:spPr>
            <a:xfrm>
              <a:off x="1062232" y="609228"/>
              <a:ext cx="534737" cy="534737"/>
            </a:xfrm>
            <a:prstGeom prst="rect">
              <a:avLst/>
            </a:prstGeom>
            <a:solidFill>
              <a:srgbClr val="CCFFCC"/>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0" name="Rectangle 9"/>
            <p:cNvSpPr/>
            <p:nvPr/>
          </p:nvSpPr>
          <p:spPr>
            <a:xfrm>
              <a:off x="535528" y="609228"/>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1" name="Rectangle 10"/>
            <p:cNvSpPr/>
            <p:nvPr/>
          </p:nvSpPr>
          <p:spPr>
            <a:xfrm>
              <a:off x="2475" y="1144482"/>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2" name="Rectangle 11"/>
            <p:cNvSpPr/>
            <p:nvPr/>
          </p:nvSpPr>
          <p:spPr>
            <a:xfrm>
              <a:off x="1062933" y="1144482"/>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3" name="Rectangle 12"/>
            <p:cNvSpPr/>
            <p:nvPr/>
          </p:nvSpPr>
          <p:spPr>
            <a:xfrm>
              <a:off x="536229" y="1144482"/>
              <a:ext cx="534737" cy="534737"/>
            </a:xfrm>
            <a:prstGeom prst="rect">
              <a:avLst/>
            </a:prstGeom>
            <a:solidFill>
              <a:srgbClr val="CCFFCC"/>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4" name="Rectangle 13"/>
            <p:cNvSpPr/>
            <p:nvPr/>
          </p:nvSpPr>
          <p:spPr>
            <a:xfrm>
              <a:off x="1591826" y="71499"/>
              <a:ext cx="534737" cy="534737"/>
            </a:xfrm>
            <a:prstGeom prst="rect">
              <a:avLst/>
            </a:prstGeom>
            <a:solidFill>
              <a:srgbClr val="CCFFCC"/>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5" name="Rectangle 14"/>
            <p:cNvSpPr/>
            <p:nvPr/>
          </p:nvSpPr>
          <p:spPr>
            <a:xfrm>
              <a:off x="1592527" y="606753"/>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6" name="Rectangle 15"/>
            <p:cNvSpPr/>
            <p:nvPr/>
          </p:nvSpPr>
          <p:spPr>
            <a:xfrm>
              <a:off x="1593228" y="1142007"/>
              <a:ext cx="534737" cy="534737"/>
            </a:xfrm>
            <a:prstGeom prst="rect">
              <a:avLst/>
            </a:prstGeom>
            <a:solidFill>
              <a:srgbClr val="CCFFCC"/>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7" name="Rectangle 16"/>
            <p:cNvSpPr/>
            <p:nvPr/>
          </p:nvSpPr>
          <p:spPr>
            <a:xfrm>
              <a:off x="0" y="1674777"/>
              <a:ext cx="534737" cy="534737"/>
            </a:xfrm>
            <a:prstGeom prst="rect">
              <a:avLst/>
            </a:prstGeom>
            <a:solidFill>
              <a:srgbClr val="CCFFCC"/>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8" name="Rectangle 17"/>
            <p:cNvSpPr/>
            <p:nvPr/>
          </p:nvSpPr>
          <p:spPr>
            <a:xfrm>
              <a:off x="1072848" y="1674777"/>
              <a:ext cx="534737" cy="534737"/>
            </a:xfrm>
            <a:prstGeom prst="rect">
              <a:avLst/>
            </a:prstGeom>
            <a:solidFill>
              <a:srgbClr val="CCFFCC"/>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19" name="Rectangle 18"/>
            <p:cNvSpPr/>
            <p:nvPr/>
          </p:nvSpPr>
          <p:spPr>
            <a:xfrm>
              <a:off x="533754" y="1674777"/>
              <a:ext cx="534737" cy="534737"/>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20" name="Rectangle 19"/>
            <p:cNvSpPr/>
            <p:nvPr/>
          </p:nvSpPr>
          <p:spPr>
            <a:xfrm>
              <a:off x="1590753" y="1672301"/>
              <a:ext cx="534737" cy="534738"/>
            </a:xfrm>
            <a:prstGeom prst="rect">
              <a:avLst/>
            </a:prstGeom>
            <a:grp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just">
                <a:spcBef>
                  <a:spcPts val="200"/>
                </a:spcBef>
                <a:spcAft>
                  <a:spcPts val="200"/>
                </a:spcAft>
                <a:defRPr/>
              </a:pPr>
              <a:r>
                <a:rPr lang="en-GB" sz="1100" b="0">
                  <a:solidFill>
                    <a:schemeClr val="bg1">
                      <a:lumMod val="50000"/>
                    </a:schemeClr>
                  </a:solidFill>
                  <a:effectLst>
                    <a:outerShdw blurRad="50800" dist="38100" dir="2700000" algn="tl" rotWithShape="0">
                      <a:srgbClr val="000000">
                        <a:alpha val="43000"/>
                      </a:srgbClr>
                    </a:outerShdw>
                  </a:effectLst>
                  <a:latin typeface="+mj-lt"/>
                  <a:ea typeface="Times New Roman"/>
                  <a:cs typeface="Times New Roman"/>
                </a:rPr>
                <a:t> </a:t>
              </a:r>
            </a:p>
          </p:txBody>
        </p:sp>
        <p:sp>
          <p:nvSpPr>
            <p:cNvPr id="21" name="Text Box 147"/>
            <p:cNvSpPr txBox="1"/>
            <p:nvPr/>
          </p:nvSpPr>
          <p:spPr>
            <a:xfrm>
              <a:off x="80264" y="82955"/>
              <a:ext cx="298369" cy="417289"/>
            </a:xfrm>
            <a:prstGeom prst="rect">
              <a:avLst/>
            </a:prstGeom>
            <a:grp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0</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22" name="Text Box 148"/>
            <p:cNvSpPr txBox="1"/>
            <p:nvPr/>
          </p:nvSpPr>
          <p:spPr>
            <a:xfrm>
              <a:off x="626415" y="75857"/>
              <a:ext cx="298369" cy="417289"/>
            </a:xfrm>
            <a:prstGeom prst="rect">
              <a:avLst/>
            </a:prstGeom>
            <a:solidFill>
              <a:srgbClr val="CCFFCC"/>
            </a:solid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2</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23" name="Text Box 149"/>
            <p:cNvSpPr txBox="1"/>
            <p:nvPr/>
          </p:nvSpPr>
          <p:spPr>
            <a:xfrm>
              <a:off x="1191561" y="81084"/>
              <a:ext cx="422928" cy="417289"/>
            </a:xfrm>
            <a:prstGeom prst="rect">
              <a:avLst/>
            </a:prstGeom>
            <a:grp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-5</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24" name="Text Box 150"/>
            <p:cNvSpPr txBox="1"/>
            <p:nvPr/>
          </p:nvSpPr>
          <p:spPr>
            <a:xfrm>
              <a:off x="1593881" y="86310"/>
              <a:ext cx="414516" cy="417289"/>
            </a:xfrm>
            <a:prstGeom prst="rect">
              <a:avLst/>
            </a:prstGeom>
            <a:solidFill>
              <a:srgbClr val="CCFFCC"/>
            </a:solid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-3</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25" name="Text Box 151"/>
            <p:cNvSpPr txBox="1"/>
            <p:nvPr/>
          </p:nvSpPr>
          <p:spPr>
            <a:xfrm>
              <a:off x="84700" y="617336"/>
              <a:ext cx="437810" cy="417289"/>
            </a:xfrm>
            <a:prstGeom prst="rect">
              <a:avLst/>
            </a:prstGeom>
            <a:solidFill>
              <a:srgbClr val="CCFFCC"/>
            </a:solid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-6</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26" name="Text Box 152"/>
            <p:cNvSpPr txBox="1"/>
            <p:nvPr/>
          </p:nvSpPr>
          <p:spPr>
            <a:xfrm>
              <a:off x="605674" y="610240"/>
              <a:ext cx="298369" cy="417289"/>
            </a:xfrm>
            <a:prstGeom prst="rect">
              <a:avLst/>
            </a:prstGeom>
            <a:grp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4</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27" name="Text Box 153"/>
            <p:cNvSpPr txBox="1"/>
            <p:nvPr/>
          </p:nvSpPr>
          <p:spPr>
            <a:xfrm>
              <a:off x="1198093" y="615466"/>
              <a:ext cx="379900" cy="417289"/>
            </a:xfrm>
            <a:prstGeom prst="rect">
              <a:avLst/>
            </a:prstGeom>
            <a:solidFill>
              <a:srgbClr val="CCFFCC"/>
            </a:solid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-1</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28" name="Text Box 154"/>
            <p:cNvSpPr txBox="1"/>
            <p:nvPr/>
          </p:nvSpPr>
          <p:spPr>
            <a:xfrm>
              <a:off x="1647623" y="620693"/>
              <a:ext cx="298369" cy="417289"/>
            </a:xfrm>
            <a:prstGeom prst="rect">
              <a:avLst/>
            </a:prstGeom>
            <a:grp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9</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29" name="Text Box 155"/>
            <p:cNvSpPr txBox="1"/>
            <p:nvPr/>
          </p:nvSpPr>
          <p:spPr>
            <a:xfrm>
              <a:off x="89138" y="1164041"/>
              <a:ext cx="298369" cy="417289"/>
            </a:xfrm>
            <a:prstGeom prst="rect">
              <a:avLst/>
            </a:prstGeom>
            <a:grp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3</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30" name="Text Box 156"/>
            <p:cNvSpPr txBox="1"/>
            <p:nvPr/>
          </p:nvSpPr>
          <p:spPr>
            <a:xfrm>
              <a:off x="610113" y="1156944"/>
              <a:ext cx="379900" cy="417289"/>
            </a:xfrm>
            <a:prstGeom prst="rect">
              <a:avLst/>
            </a:prstGeom>
            <a:solidFill>
              <a:srgbClr val="CCFFCC"/>
            </a:solid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-1</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31" name="Text Box 157"/>
            <p:cNvSpPr txBox="1"/>
            <p:nvPr/>
          </p:nvSpPr>
          <p:spPr>
            <a:xfrm>
              <a:off x="1131086" y="1162170"/>
              <a:ext cx="424551" cy="417289"/>
            </a:xfrm>
            <a:prstGeom prst="rect">
              <a:avLst/>
            </a:prstGeom>
            <a:grp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-2</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32" name="Text Box 158"/>
            <p:cNvSpPr txBox="1"/>
            <p:nvPr/>
          </p:nvSpPr>
          <p:spPr>
            <a:xfrm>
              <a:off x="1602758" y="1155074"/>
              <a:ext cx="437810" cy="417289"/>
            </a:xfrm>
            <a:prstGeom prst="rect">
              <a:avLst/>
            </a:prstGeom>
            <a:solidFill>
              <a:srgbClr val="CCFFCC"/>
            </a:solid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-6</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33" name="Text Box 159"/>
            <p:cNvSpPr txBox="1"/>
            <p:nvPr/>
          </p:nvSpPr>
          <p:spPr>
            <a:xfrm>
              <a:off x="93577" y="1686260"/>
              <a:ext cx="424551" cy="417289"/>
            </a:xfrm>
            <a:prstGeom prst="rect">
              <a:avLst/>
            </a:prstGeom>
            <a:solidFill>
              <a:srgbClr val="CCFFCC"/>
            </a:solid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-2</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34" name="Text Box 160"/>
            <p:cNvSpPr txBox="1"/>
            <p:nvPr/>
          </p:nvSpPr>
          <p:spPr>
            <a:xfrm>
              <a:off x="677792" y="1679162"/>
              <a:ext cx="298369" cy="417289"/>
            </a:xfrm>
            <a:prstGeom prst="rect">
              <a:avLst/>
            </a:prstGeom>
            <a:grp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0</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35" name="Text Box 161"/>
            <p:cNvSpPr txBox="1"/>
            <p:nvPr/>
          </p:nvSpPr>
          <p:spPr>
            <a:xfrm>
              <a:off x="1135525" y="1684389"/>
              <a:ext cx="298369" cy="417289"/>
            </a:xfrm>
            <a:prstGeom prst="rect">
              <a:avLst/>
            </a:prstGeom>
            <a:solidFill>
              <a:srgbClr val="CCFFCC"/>
            </a:solid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3</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sp>
          <p:nvSpPr>
            <p:cNvPr id="36" name="Text Box 162"/>
            <p:cNvSpPr txBox="1"/>
            <p:nvPr/>
          </p:nvSpPr>
          <p:spPr>
            <a:xfrm>
              <a:off x="1711861" y="1689456"/>
              <a:ext cx="298369" cy="417289"/>
            </a:xfrm>
            <a:prstGeom prst="rect">
              <a:avLst/>
            </a:prstGeom>
            <a:grpFill/>
          </p:spPr>
          <p:txBody>
            <a:bodyPr wrap="none">
              <a:spAutoFit/>
            </a:bodyPr>
            <a:lstStyle/>
            <a:p>
              <a:pPr>
                <a:spcBef>
                  <a:spcPts val="200"/>
                </a:spcBef>
                <a:spcAft>
                  <a:spcPts val="200"/>
                </a:spcAft>
                <a:defRPr/>
              </a:pPr>
              <a:r>
                <a:rPr lang="en-GB" sz="32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rPr>
                <a:t>5</a:t>
              </a:r>
              <a:endParaRPr lang="en-GB" sz="1000" b="0">
                <a:solidFill>
                  <a:schemeClr val="bg1">
                    <a:lumMod val="50000"/>
                  </a:schemeClr>
                </a:solidFill>
                <a:effectLst>
                  <a:outerShdw blurRad="50800" dist="38100" dir="2700000" algn="tl" rotWithShape="0">
                    <a:srgbClr val="000000">
                      <a:alpha val="43000"/>
                    </a:srgbClr>
                  </a:outerShdw>
                </a:effectLst>
                <a:latin typeface="+mj-lt"/>
                <a:ea typeface="ＭＳ 明朝"/>
                <a:cs typeface="Times New Roman"/>
              </a:endParaRPr>
            </a:p>
          </p:txBody>
        </p:sp>
      </p:grpSp>
    </p:spTree>
    <p:extLst>
      <p:ext uri="{BB962C8B-B14F-4D97-AF65-F5344CB8AC3E}">
        <p14:creationId xmlns:p14="http://schemas.microsoft.com/office/powerpoint/2010/main" val="418853545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31: a game for two players</a:t>
            </a:r>
          </a:p>
        </p:txBody>
      </p:sp>
      <p:sp>
        <p:nvSpPr>
          <p:cNvPr id="3" name="Content Placeholder 2"/>
          <p:cNvSpPr>
            <a:spLocks noGrp="1"/>
          </p:cNvSpPr>
          <p:nvPr>
            <p:ph idx="1"/>
          </p:nvPr>
        </p:nvSpPr>
        <p:spPr>
          <a:xfrm>
            <a:off x="611560" y="1676400"/>
            <a:ext cx="8106990" cy="4114800"/>
          </a:xfrm>
        </p:spPr>
        <p:txBody>
          <a:bodyPr/>
          <a:lstStyle/>
          <a:p>
            <a:r>
              <a:rPr lang="en-GB"/>
              <a:t>At each move you choose a whole number from 1 to 5.</a:t>
            </a:r>
          </a:p>
          <a:p>
            <a:r>
              <a:rPr lang="en-GB"/>
              <a:t>Each chosen number is added to the running total.  The first person to get the total to be 31 wins.</a:t>
            </a:r>
          </a:p>
          <a:p>
            <a:r>
              <a:rPr lang="en-GB"/>
              <a:t>What is your (best) strategy?</a:t>
            </a:r>
          </a:p>
        </p:txBody>
      </p:sp>
    </p:spTree>
    <p:extLst>
      <p:ext uri="{BB962C8B-B14F-4D97-AF65-F5344CB8AC3E}">
        <p14:creationId xmlns:p14="http://schemas.microsoft.com/office/powerpoint/2010/main" val="128371449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Yellow on Blue">
  <a:themeElements>
    <a:clrScheme name="Custom 1">
      <a:dk1>
        <a:srgbClr val="FFFF99"/>
      </a:dk1>
      <a:lt1>
        <a:srgbClr val="6699FF"/>
      </a:lt1>
      <a:dk2>
        <a:srgbClr val="993300"/>
      </a:dk2>
      <a:lt2>
        <a:srgbClr val="FFFF00"/>
      </a:lt2>
      <a:accent1>
        <a:srgbClr val="F57B49"/>
      </a:accent1>
      <a:accent2>
        <a:srgbClr val="FF00FF"/>
      </a:accent2>
      <a:accent3>
        <a:srgbClr val="AAAAFF"/>
      </a:accent3>
      <a:accent4>
        <a:srgbClr val="DADADA"/>
      </a:accent4>
      <a:accent5>
        <a:srgbClr val="F9BFB1"/>
      </a:accent5>
      <a:accent6>
        <a:srgbClr val="E700E7"/>
      </a:accent6>
      <a:hlink>
        <a:srgbClr val="FF0000"/>
      </a:hlink>
      <a:folHlink>
        <a:srgbClr val="919191"/>
      </a:folHlink>
    </a:clrScheme>
    <a:fontScheme name="Yellow on Blue">
      <a:majorFont>
        <a:latin typeface="Chalkboard"/>
        <a:ea typeface=""/>
        <a:cs typeface=""/>
      </a:majorFont>
      <a:minorFont>
        <a:latin typeface="Chalkboar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Chalkboard" pitchFamily="-11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Chalkboard" pitchFamily="-111" charset="0"/>
          </a:defRPr>
        </a:defPPr>
      </a:lstStyle>
    </a:lnDef>
  </a:objectDefaults>
  <a:extraClrSchemeLst>
    <a:extraClrScheme>
      <a:clrScheme name="Yellow on Bl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Yellow on 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Yellow on Blu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Yellow on Blu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Yellow on Blu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Yellow on Blu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Yellow on Blu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mp; Bullets">
  <a:themeElements>
    <a:clrScheme name="">
      <a:dk1>
        <a:srgbClr val="444229"/>
      </a:dk1>
      <a:lt1>
        <a:srgbClr val="BBBDD6"/>
      </a:lt1>
      <a:dk2>
        <a:srgbClr val="000000"/>
      </a:dk2>
      <a:lt2>
        <a:srgbClr val="A46527"/>
      </a:lt2>
      <a:accent1>
        <a:srgbClr val="FF7C00"/>
      </a:accent1>
      <a:accent2>
        <a:srgbClr val="333399"/>
      </a:accent2>
      <a:accent3>
        <a:srgbClr val="DADBE8"/>
      </a:accent3>
      <a:accent4>
        <a:srgbClr val="393721"/>
      </a:accent4>
      <a:accent5>
        <a:srgbClr val="FFBFAA"/>
      </a:accent5>
      <a:accent6>
        <a:srgbClr val="2D2D8A"/>
      </a:accent6>
      <a:hlink>
        <a:srgbClr val="009999"/>
      </a:hlink>
      <a:folHlink>
        <a:srgbClr val="99CC00"/>
      </a:folHlink>
    </a:clrScheme>
    <a:fontScheme name="Title &amp; Bullets">
      <a:majorFont>
        <a:latin typeface="Chalkboard"/>
        <a:ea typeface="ヒラギノ角ゴ Pro W3"/>
        <a:cs typeface="ヒラギノ角ゴ Pro W3"/>
      </a:majorFont>
      <a:minorFont>
        <a:latin typeface="Chalkboard"/>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Chalkboard" pitchFamily="-11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Chalkboard" pitchFamily="-111"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Chalkboard" pitchFamily="-11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Chalkboard" pitchFamily="-111"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MaxiMac:Applications:Microsoft Office X:Templates:JHM Templates:Yellow on Blue.pot</Template>
  <TotalTime>2921</TotalTime>
  <Words>844</Words>
  <Application>Microsoft Macintosh PowerPoint</Application>
  <PresentationFormat>On-screen Show (4:3)</PresentationFormat>
  <Paragraphs>210</Paragraphs>
  <Slides>14</Slides>
  <Notes>5</Notes>
  <HiddenSlides>1</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Yellow on Blue</vt:lpstr>
      <vt:lpstr>Title &amp; Bullets</vt:lpstr>
      <vt:lpstr>Blank Presentation</vt:lpstr>
      <vt:lpstr>Promoting Mathematical Reasoning </vt:lpstr>
      <vt:lpstr>Possibilities</vt:lpstr>
      <vt:lpstr>Ways of Working</vt:lpstr>
      <vt:lpstr>Secret Places</vt:lpstr>
      <vt:lpstr>Set Ratios</vt:lpstr>
      <vt:lpstr>Covered Up Sums</vt:lpstr>
      <vt:lpstr>Covered Up Sums</vt:lpstr>
      <vt:lpstr>Chequered Selective Sums</vt:lpstr>
      <vt:lpstr>31: a game for two players</vt:lpstr>
      <vt:lpstr>Counting Out</vt:lpstr>
      <vt:lpstr>Reasoning Remarks</vt:lpstr>
      <vt:lpstr>Frameworks</vt:lpstr>
      <vt:lpstr>Slogan</vt:lpstr>
      <vt:lpstr>Follow Up</vt:lpstr>
    </vt:vector>
  </TitlesOfParts>
  <Company>CME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Mason</dc:creator>
  <cp:lastModifiedBy>Mason</cp:lastModifiedBy>
  <cp:revision>245</cp:revision>
  <dcterms:created xsi:type="dcterms:W3CDTF">2009-05-15T05:15:20Z</dcterms:created>
  <dcterms:modified xsi:type="dcterms:W3CDTF">2013-01-08T09:03:37Z</dcterms:modified>
</cp:coreProperties>
</file>