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  <p:sldMasterId id="2147483651" r:id="rId2"/>
    <p:sldMasterId id="2147483650" r:id="rId3"/>
  </p:sldMasterIdLst>
  <p:notesMasterIdLst>
    <p:notesMasterId r:id="rId32"/>
  </p:notesMasterIdLst>
  <p:handoutMasterIdLst>
    <p:handoutMasterId r:id="rId33"/>
  </p:handoutMasterIdLst>
  <p:sldIdLst>
    <p:sldId id="296" r:id="rId4"/>
    <p:sldId id="297" r:id="rId5"/>
    <p:sldId id="299" r:id="rId6"/>
    <p:sldId id="301" r:id="rId7"/>
    <p:sldId id="302" r:id="rId8"/>
    <p:sldId id="262" r:id="rId9"/>
    <p:sldId id="293" r:id="rId10"/>
    <p:sldId id="272" r:id="rId11"/>
    <p:sldId id="275" r:id="rId12"/>
    <p:sldId id="276" r:id="rId13"/>
    <p:sldId id="279" r:id="rId14"/>
    <p:sldId id="294" r:id="rId15"/>
    <p:sldId id="274" r:id="rId16"/>
    <p:sldId id="277" r:id="rId17"/>
    <p:sldId id="290" r:id="rId18"/>
    <p:sldId id="291" r:id="rId19"/>
    <p:sldId id="315" r:id="rId20"/>
    <p:sldId id="292" r:id="rId21"/>
    <p:sldId id="312" r:id="rId22"/>
    <p:sldId id="314" r:id="rId23"/>
    <p:sldId id="313" r:id="rId24"/>
    <p:sldId id="306" r:id="rId25"/>
    <p:sldId id="308" r:id="rId26"/>
    <p:sldId id="309" r:id="rId27"/>
    <p:sldId id="310" r:id="rId28"/>
    <p:sldId id="304" r:id="rId29"/>
    <p:sldId id="305" r:id="rId30"/>
    <p:sldId id="311" r:id="rId3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halkboard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halkboard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halkboard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halkboard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halkboard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800" b="1" kern="1200">
        <a:solidFill>
          <a:schemeClr val="tx1"/>
        </a:solidFill>
        <a:latin typeface="Chalkboard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800" b="1" kern="1200">
        <a:solidFill>
          <a:schemeClr val="tx1"/>
        </a:solidFill>
        <a:latin typeface="Chalkboard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800" b="1" kern="1200">
        <a:solidFill>
          <a:schemeClr val="tx1"/>
        </a:solidFill>
        <a:latin typeface="Chalkboard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800" b="1" kern="1200">
        <a:solidFill>
          <a:schemeClr val="tx1"/>
        </a:solidFill>
        <a:latin typeface="Chalkboard" charset="0"/>
        <a:ea typeface="ＭＳ Ｐゴシック" charset="0"/>
        <a:cs typeface="ＭＳ Ｐゴシック" charset="0"/>
      </a:defRPr>
    </a:lvl9pPr>
  </p:defaultTextStyle>
  <p:extLst>
    <p:ext uri="{521415D9-36F7-43E2-AB2F-B90AF26B5E84}">
      <p14:sectionLst xmlns:p14="http://schemas.microsoft.com/office/powerpoint/2010/main">
        <p14:section name="Carpet Theorem" id="{8E43A8F7-77E2-A94B-B57B-5AEACDE36D4D}">
          <p14:sldIdLst>
            <p14:sldId id="296"/>
            <p14:sldId id="297"/>
            <p14:sldId id="299"/>
            <p14:sldId id="301"/>
            <p14:sldId id="302"/>
            <p14:sldId id="262"/>
            <p14:sldId id="293"/>
            <p14:sldId id="272"/>
            <p14:sldId id="275"/>
            <p14:sldId id="276"/>
            <p14:sldId id="279"/>
            <p14:sldId id="294"/>
            <p14:sldId id="274"/>
            <p14:sldId id="277"/>
          </p14:sldIdLst>
        </p14:section>
        <p14:section name="Club Membership" id="{7096713F-8D61-184B-8141-8733D4590D55}">
          <p14:sldIdLst>
            <p14:sldId id="290"/>
            <p14:sldId id="291"/>
            <p14:sldId id="315"/>
            <p14:sldId id="292"/>
            <p14:sldId id="312"/>
          </p14:sldIdLst>
        </p14:section>
        <p14:section name="Meso Attention" id="{DF48E947-7275-BF4F-9F3D-030466584318}">
          <p14:sldIdLst>
            <p14:sldId id="314"/>
            <p14:sldId id="313"/>
          </p14:sldIdLst>
        </p14:section>
        <p14:section name="Reasoning about Numbers" id="{E991DCA2-27CE-F84E-8C8C-88728DBF11C9}">
          <p14:sldIdLst>
            <p14:sldId id="306"/>
            <p14:sldId id="308"/>
            <p14:sldId id="309"/>
          </p14:sldIdLst>
        </p14:section>
        <p14:section name="Reasoning about Shapes" id="{0DE18123-98E4-854B-85A8-28942A1BF1EC}">
          <p14:sldIdLst>
            <p14:sldId id="310"/>
          </p14:sldIdLst>
        </p14:section>
        <p14:section name="Summary" id="{C18E775B-EC38-8E48-9348-2BE755291F4D}">
          <p14:sldIdLst>
            <p14:sldId id="304"/>
            <p14:sldId id="305"/>
            <p14:sldId id="31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bw" frameSlides="1"/>
  <p:clrMru>
    <a:srgbClr val="FF8000"/>
    <a:srgbClr val="000000"/>
    <a:srgbClr val="CCFF66"/>
    <a:srgbClr val="B1CEFA"/>
    <a:srgbClr val="FFB5C2"/>
    <a:srgbClr val="AAAEF9"/>
    <a:srgbClr val="00FFFF"/>
    <a:srgbClr val="083F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40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6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42974DE-3A30-904D-A3A4-7EDC3A1D19F0}" type="datetime1">
              <a:rPr lang="en-US"/>
              <a:pPr>
                <a:defRPr/>
              </a:pPr>
              <a:t>28/04/2011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F3C14FC-E28E-3542-A92D-C787A61D93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9647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Lucida Grande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Lucida Grande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Lucida Grande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Lucida Grande" charset="0"/>
              </a:defRPr>
            </a:lvl1pPr>
          </a:lstStyle>
          <a:p>
            <a:pPr>
              <a:defRPr/>
            </a:pPr>
            <a:fld id="{6B5B0BFA-57D4-EE4A-88D6-793B69B02E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7777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9pPr>
          </a:lstStyle>
          <a:p>
            <a:fld id="{F298FF2F-8BC3-B145-9B04-AACE22AC44EB}" type="slidenum">
              <a:rPr lang="en-US" sz="1200" b="0">
                <a:latin typeface="Lucida Grande" charset="0"/>
              </a:rPr>
              <a:pPr/>
              <a:t>1</a:t>
            </a:fld>
            <a:endParaRPr lang="en-US" sz="1200" b="0">
              <a:latin typeface="Lucida Grande" charset="0"/>
            </a:endParaRPr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  <a:p>
            <a:r>
              <a:rPr lang="en-GB"/>
              <a:t>----- Meeting Notes (28/04/2011 10:45) -----</a:t>
            </a:r>
          </a:p>
          <a:p>
            <a:r>
              <a:rPr lang="en-GB"/>
              <a:t>Insert one red segment and see what happens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5B0BFA-57D4-EE4A-88D6-793B69B02E79}" type="slidenum">
              <a:rPr lang="en-US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775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Notice discernment of two triangles; coordination of ‘algebra’ and diagram; relationships;</a:t>
            </a:r>
            <a:r>
              <a:rPr lang="en-US" baseline="0" dirty="0" smtClean="0"/>
              <a:t> instantiation of property; strange operation on two equal fractions … algebra leads diagram?</a:t>
            </a:r>
          </a:p>
          <a:p>
            <a:endParaRPr lang="en-US" baseline="0" dirty="0" smtClean="0"/>
          </a:p>
          <a:p>
            <a:r>
              <a:rPr lang="en-US" dirty="0" smtClean="0"/>
              <a:t>Second time, easier; algebra now leads the diagram?</a:t>
            </a:r>
          </a:p>
          <a:p>
            <a:r>
              <a:rPr lang="en-US" dirty="0" smtClean="0"/>
              <a:t>Now you have to do the triangle locating without help (scaffolding &amp; fading)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04428CE-421D-354F-82A0-B095C6E2F48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>
                <a:ea typeface="ＭＳ Ｐゴシック" charset="0"/>
                <a:cs typeface="ＭＳ Ｐゴシック" charset="0"/>
              </a:rPr>
              <a:t>The change in the total floor area covered is the change in the overlap</a:t>
            </a:r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9pPr>
          </a:lstStyle>
          <a:p>
            <a:fld id="{360092D2-CF57-1848-96DE-421D4A4D6961}" type="slidenum">
              <a:rPr lang="en-US" sz="1200" b="0">
                <a:latin typeface="Lucida Grande" charset="0"/>
              </a:rPr>
              <a:pPr/>
              <a:t>8</a:t>
            </a:fld>
            <a:endParaRPr lang="en-US" sz="1200" b="0">
              <a:latin typeface="Lucida Grande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ea typeface="ＭＳ Ｐゴシック" charset="0"/>
                <a:cs typeface="ＭＳ Ｐゴシック" charset="0"/>
              </a:rPr>
              <a:t>Disturbance; challenge + Trust that it is not excessive</a:t>
            </a:r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9pPr>
          </a:lstStyle>
          <a:p>
            <a:fld id="{3EC8C975-A9FD-0E46-A558-CB4188F0386C}" type="slidenum">
              <a:rPr lang="en-US" sz="1200" b="0">
                <a:latin typeface="Lucida Grande" charset="0"/>
              </a:rPr>
              <a:pPr/>
              <a:t>22</a:t>
            </a:fld>
            <a:endParaRPr lang="en-US" sz="1200" b="0">
              <a:latin typeface="Lucida Grande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1FBD1E-78D9-D14B-BCA1-57581BB8319F}" type="slidenum">
              <a:rPr lang="en-US"/>
              <a:pPr/>
              <a:t>23</a:t>
            </a:fld>
            <a:endParaRPr lang="en-US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  <a:p>
            <a:r>
              <a:rPr lang="en-GB"/>
              <a:t>----- Meeting Notes (28/04/2011 08:32) -----</a:t>
            </a:r>
          </a:p>
          <a:p>
            <a:r>
              <a:rPr lang="en-GB"/>
              <a:t>Automatic!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165781-AA27-C840-A1C0-B92DC4E25E1A}" type="slidenum">
              <a:rPr lang="en-US"/>
              <a:pPr/>
              <a:t>24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9pPr>
          </a:lstStyle>
          <a:p>
            <a:fld id="{0277CF4C-989D-BE4D-B88E-C193F479C4EE}" type="slidenum">
              <a:rPr lang="en-US" sz="1200" b="0">
                <a:latin typeface="Lucida Grande" charset="0"/>
              </a:rPr>
              <a:pPr/>
              <a:t>26</a:t>
            </a:fld>
            <a:endParaRPr lang="en-US" sz="1200" b="0">
              <a:latin typeface="Lucida Grande" charset="0"/>
            </a:endParaRPr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9pPr>
          </a:lstStyle>
          <a:p>
            <a:fld id="{56AF9CEC-7303-8640-A510-8CAB7E605017}" type="slidenum">
              <a:rPr lang="en-US" sz="1200" b="0">
                <a:latin typeface="Lucida Grande" charset="0"/>
              </a:rPr>
              <a:pPr/>
              <a:t>27</a:t>
            </a:fld>
            <a:endParaRPr lang="en-US" sz="1200" b="0">
              <a:latin typeface="Lucida Grande" charset="0"/>
            </a:endParaRPr>
          </a:p>
        </p:txBody>
      </p:sp>
      <p:sp>
        <p:nvSpPr>
          <p:cNvPr id="44034" name="Rectangle 1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40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latin typeface="Lucida Grande" charset="0"/>
                <a:ea typeface="ＭＳ Ｐゴシック" charset="0"/>
                <a:cs typeface="Lucida Grande" charset="0"/>
                <a:sym typeface="Lucida Grande" charset="0"/>
              </a:rPr>
              <a:t>SoaT is NOT a checklist; </a:t>
            </a:r>
          </a:p>
          <a:p>
            <a:pPr eaLnBrk="1" hangingPunct="1"/>
            <a:r>
              <a:rPr lang="en-US">
                <a:latin typeface="Lucida Grande" charset="0"/>
                <a:ea typeface="ＭＳ Ｐゴシック" charset="0"/>
                <a:cs typeface="Lucida Grande" charset="0"/>
                <a:sym typeface="Lucida Grande" charset="0"/>
              </a:rPr>
              <a:t>it is a source of inspiration when ideas dry up; </a:t>
            </a:r>
          </a:p>
          <a:p>
            <a:pPr eaLnBrk="1" hangingPunct="1"/>
            <a:r>
              <a:rPr lang="en-US">
                <a:latin typeface="Lucida Grande" charset="0"/>
                <a:ea typeface="ＭＳ Ｐゴシック" charset="0"/>
                <a:cs typeface="Lucida Grande" charset="0"/>
                <a:sym typeface="Lucida Grande" charset="0"/>
              </a:rPr>
              <a:t>it is a reminder of dimensions of significance to draw upon.</a:t>
            </a:r>
          </a:p>
          <a:p>
            <a:pPr eaLnBrk="1" hangingPunct="1"/>
            <a:r>
              <a:rPr lang="en-US">
                <a:latin typeface="Lucida Grande" charset="0"/>
                <a:ea typeface="ＭＳ Ｐゴシック" charset="0"/>
                <a:cs typeface="Lucida Grande" charset="0"/>
                <a:sym typeface="Lucida Grande" charset="0"/>
              </a:rPr>
              <a:t>Meaningful Motivating Mathematics calls upon all three aspects of he psyche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612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873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52400"/>
            <a:ext cx="2103437" cy="56388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157913" cy="56388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9476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2E515-CBB6-2C4F-887A-7A09EA7F9D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769554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568DA8-0E12-ED47-8926-B440E4C5C1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34908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274BF-54AE-164B-8414-D524EDF063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412012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016000"/>
            <a:ext cx="4210050" cy="515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14850" y="1016000"/>
            <a:ext cx="4210050" cy="515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42A84-A185-8041-882C-D9D79D3903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796030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09DC67-AE45-4C41-94D6-ADBBF77F23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520328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7FF4F4-3F8D-E14D-9E11-5F45BADCC2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264639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219735-15F9-AC47-B4EE-083A6DD5EC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032494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CB6F65-6902-1741-881B-9C0E273467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235459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67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Chalkboar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788FF-46BB-5B4E-BC73-DC20F02DC8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294859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E52D36-83D8-3B47-836B-E05F6AD133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919589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1775" y="88900"/>
            <a:ext cx="2143125" cy="6083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88900"/>
            <a:ext cx="6276975" cy="60833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61F3D4-0246-E749-92B4-5B93655D8F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204918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3E7867-8746-8144-9523-B84FCF18F3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8619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DC05CF-DEDD-4B4D-8876-53FA9600EE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1399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5F259-123C-BB43-9DE5-9E561C50F8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6210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524000"/>
            <a:ext cx="42672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524000"/>
            <a:ext cx="42672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FA5281-4327-F541-B1C2-8D931DA46D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3146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1B40F-0C52-134B-8D44-769D5F760B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8511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A8257-0D9C-E141-B4F1-F35C800F8F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1704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05DD40-A89E-494A-B48D-D8130A5704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525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40484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A6FF9A-F5CF-2640-8ED6-0C87A97C6E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8158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DF5387-5F1A-DE4F-8AE9-D863905CB2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0898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8E049B-D17F-004B-BDD6-EE0CA39687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8189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19900" y="228600"/>
            <a:ext cx="2171700" cy="64008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28600"/>
            <a:ext cx="6362700" cy="64008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4E6F2-BA61-0240-A78D-6D32322A6B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358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077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505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631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829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8202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3568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66611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77724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676400"/>
            <a:ext cx="772795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3077" name="Text Box 5"/>
          <p:cNvSpPr txBox="1">
            <a:spLocks noChangeArrowheads="1"/>
          </p:cNvSpPr>
          <p:nvPr userDrawn="1"/>
        </p:nvSpPr>
        <p:spPr bwMode="auto">
          <a:xfrm>
            <a:off x="-74240" y="6474822"/>
            <a:ext cx="685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2pPr>
            <a:lvl3pPr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3pPr>
            <a:lvl4pPr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4pPr>
            <a:lvl5pPr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fld id="{8912F652-3DF6-A74F-AAEC-960906F7E917}" type="slidenum">
              <a:rPr lang="en-US" sz="1600" smtClean="0">
                <a:latin typeface="Lucida Grande" charset="0"/>
              </a:rPr>
              <a:pPr>
                <a:spcBef>
                  <a:spcPct val="50000"/>
                </a:spcBef>
                <a:defRPr/>
              </a:pPr>
              <a:t>‹#›</a:t>
            </a:fld>
            <a:endParaRPr lang="en-US" sz="1600" smtClean="0">
              <a:latin typeface="Lucida Grande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build="p" bldLvl="2">
        <p:tmplLst>
          <p:tmpl lvl="1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halkboard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halkboard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halkboard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halkboard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halkboard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halkboard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halkboard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halkboard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charset="0"/>
        <a:buChar char="/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»"/>
        <a:defRPr sz="2400">
          <a:solidFill>
            <a:schemeClr val="tx1"/>
          </a:solidFill>
          <a:latin typeface="Times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charset="0"/>
        <a:buChar char=""/>
        <a:defRPr sz="2000">
          <a:solidFill>
            <a:schemeClr val="tx1"/>
          </a:solidFill>
          <a:latin typeface="Times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latin typeface="Times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latin typeface="Times" charset="0"/>
          <a:ea typeface="ＭＳ Ｐゴシック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latin typeface="Times" charset="0"/>
          <a:ea typeface="ＭＳ Ｐゴシック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latin typeface="Times" charset="0"/>
          <a:ea typeface="ＭＳ Ｐゴシック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latin typeface="Times" charset="0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5600" y="88900"/>
            <a:ext cx="6680200" cy="749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63500" dir="2700000" algn="ctr" rotWithShape="0">
              <a:schemeClr val="bg2">
                <a:alpha val="75000"/>
              </a:scheme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halkboard" charset="0"/>
              </a:rPr>
              <a:t>Click to edit Master title style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016000"/>
            <a:ext cx="8572500" cy="5156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2700000" algn="ctr" rotWithShape="0">
              <a:srgbClr val="FFFFFF">
                <a:alpha val="75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halkboard" charset="0"/>
              </a:rPr>
              <a:t>Click to edit Master text styles</a:t>
            </a:r>
          </a:p>
          <a:p>
            <a:pPr lvl="1"/>
            <a:r>
              <a:rPr lang="en-US">
                <a:sym typeface="Chalkboard" charset="0"/>
              </a:rPr>
              <a:t>Second level</a:t>
            </a:r>
          </a:p>
          <a:p>
            <a:pPr lvl="2"/>
            <a:r>
              <a:rPr lang="en-US">
                <a:sym typeface="Chalkboard" charset="0"/>
              </a:rPr>
              <a:t>Third level</a:t>
            </a:r>
          </a:p>
          <a:p>
            <a:pPr lvl="3"/>
            <a:r>
              <a:rPr lang="en-US">
                <a:sym typeface="Hoefler Text" charset="0"/>
              </a:rPr>
              <a:t>Fourth level</a:t>
            </a:r>
          </a:p>
          <a:p>
            <a:pPr lvl="4"/>
            <a:r>
              <a:rPr lang="en-US">
                <a:sym typeface="Hoefler Text" charset="0"/>
              </a:rPr>
              <a:t>Fifth level</a:t>
            </a:r>
          </a:p>
        </p:txBody>
      </p:sp>
      <p:sp>
        <p:nvSpPr>
          <p:cNvPr id="88068" name="Text Box 4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146050" y="6280150"/>
            <a:ext cx="469900" cy="584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2700000" algn="ctr" rotWithShape="0">
              <a:srgbClr val="FFFFFF">
                <a:alpha val="75000"/>
              </a:srgbClr>
            </a:outerShdw>
          </a:effec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3200" b="0">
                <a:cs typeface="Chalkboard" charset="0"/>
                <a:sym typeface="Chalkboard" charset="0"/>
              </a:defRPr>
            </a:lvl1pPr>
          </a:lstStyle>
          <a:p>
            <a:pPr>
              <a:defRPr/>
            </a:pPr>
            <a:fld id="{C67256E7-EA81-5C49-87D1-40A0CE1696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ransition xmlns:p14="http://schemas.microsoft.com/office/powerpoint/2010/main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10086"/>
          </a:solidFill>
          <a:latin typeface="+mj-lt"/>
          <a:ea typeface="+mj-ea"/>
          <a:cs typeface="+mj-cs"/>
          <a:sym typeface="Chalkboard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10086"/>
          </a:solidFill>
          <a:latin typeface="Chalkboard" charset="0"/>
          <a:ea typeface="ヒラギノ角ゴ Pro W3" charset="-128"/>
          <a:cs typeface="ヒラギノ角ゴ Pro W3" charset="-128"/>
          <a:sym typeface="Chalkboard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10086"/>
          </a:solidFill>
          <a:latin typeface="Chalkboard" charset="0"/>
          <a:ea typeface="ヒラギノ角ゴ Pro W3" charset="-128"/>
          <a:cs typeface="ヒラギノ角ゴ Pro W3" charset="-128"/>
          <a:sym typeface="Chalkboard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10086"/>
          </a:solidFill>
          <a:latin typeface="Chalkboard" charset="0"/>
          <a:ea typeface="ヒラギノ角ゴ Pro W3" charset="-128"/>
          <a:cs typeface="ヒラギノ角ゴ Pro W3" charset="-128"/>
          <a:sym typeface="Chalkboard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10086"/>
          </a:solidFill>
          <a:latin typeface="Chalkboard" charset="0"/>
          <a:ea typeface="ヒラギノ角ゴ Pro W3" charset="-128"/>
          <a:cs typeface="ヒラギノ角ゴ Pro W3" charset="-128"/>
          <a:sym typeface="Chalkboar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110086"/>
          </a:solidFill>
          <a:latin typeface="Chalkboard" charset="0"/>
          <a:ea typeface="ヒラギノ角ゴ Pro W3" charset="-128"/>
          <a:cs typeface="ヒラギノ角ゴ Pro W3" charset="-128"/>
          <a:sym typeface="Chalkboar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110086"/>
          </a:solidFill>
          <a:latin typeface="Chalkboard" charset="0"/>
          <a:ea typeface="ヒラギノ角ゴ Pro W3" charset="-128"/>
          <a:cs typeface="ヒラギノ角ゴ Pro W3" charset="-128"/>
          <a:sym typeface="Chalkboar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110086"/>
          </a:solidFill>
          <a:latin typeface="Chalkboard" charset="0"/>
          <a:ea typeface="ヒラギノ角ゴ Pro W3" charset="-128"/>
          <a:cs typeface="ヒラギノ角ゴ Pro W3" charset="-128"/>
          <a:sym typeface="Chalkboar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110086"/>
          </a:solidFill>
          <a:latin typeface="Chalkboard" charset="0"/>
          <a:ea typeface="ヒラギノ角ゴ Pro W3" charset="-128"/>
          <a:cs typeface="ヒラギノ角ゴ Pro W3" charset="-128"/>
          <a:sym typeface="Chalkboard" charset="0"/>
        </a:defRPr>
      </a:lvl9pPr>
    </p:titleStyle>
    <p:bodyStyle>
      <a:lvl1pPr marL="381000" indent="-381000" algn="l" rtl="0" eaLnBrk="0" fontAlgn="base" hangingPunct="0">
        <a:spcBef>
          <a:spcPts val="1000"/>
        </a:spcBef>
        <a:spcAft>
          <a:spcPct val="0"/>
        </a:spcAft>
        <a:buSzPct val="116000"/>
        <a:buChar char="•"/>
        <a:defRPr sz="3200">
          <a:solidFill>
            <a:srgbClr val="2300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Chalkboard" charset="0"/>
        </a:defRPr>
      </a:lvl1pPr>
      <a:lvl2pPr marL="769938" indent="-401638" algn="l" rtl="0" eaLnBrk="0" fontAlgn="base" hangingPunct="0">
        <a:spcBef>
          <a:spcPts val="900"/>
        </a:spcBef>
        <a:spcAft>
          <a:spcPct val="0"/>
        </a:spcAft>
        <a:buSzPct val="77000"/>
        <a:buChar char="•"/>
        <a:defRPr sz="2400">
          <a:solidFill>
            <a:srgbClr val="008400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Chalkboard" charset="0"/>
        </a:defRPr>
      </a:lvl2pPr>
      <a:lvl3pPr marL="1176338" indent="-249238" algn="l" rtl="0" eaLnBrk="0" fontAlgn="base" hangingPunct="0">
        <a:spcBef>
          <a:spcPts val="900"/>
        </a:spcBef>
        <a:spcAft>
          <a:spcPct val="0"/>
        </a:spcAft>
        <a:buClr>
          <a:srgbClr val="444229"/>
        </a:buClr>
        <a:buSzPct val="125000"/>
        <a:buFont typeface="Hoefler Text" charset="0"/>
        <a:buChar char="•"/>
        <a:defRPr sz="2400">
          <a:solidFill>
            <a:srgbClr val="940000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Chalkboard" charset="0"/>
        </a:defRPr>
      </a:lvl3pPr>
      <a:lvl4pPr marL="1544638" indent="-249238" algn="l" rtl="0" eaLnBrk="0" fontAlgn="base" hangingPunct="0">
        <a:spcBef>
          <a:spcPts val="2300"/>
        </a:spcBef>
        <a:spcAft>
          <a:spcPct val="0"/>
        </a:spcAft>
        <a:buSzPct val="125000"/>
        <a:buFont typeface="Lucida Grande" charset="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oefler Text" charset="0"/>
          <a:ea typeface="ヒラギノ明朝 Pro W6" charset="-128"/>
          <a:cs typeface="ヒラギノ明朝 Pro W6" charset="-128"/>
          <a:sym typeface="Hoefler Text" charset="0"/>
        </a:defRPr>
      </a:lvl4pPr>
      <a:lvl5pPr marL="1912938" indent="-249238" algn="l" rtl="0" eaLnBrk="0" fontAlgn="base" hangingPunct="0">
        <a:spcBef>
          <a:spcPts val="2300"/>
        </a:spcBef>
        <a:spcAft>
          <a:spcPct val="0"/>
        </a:spcAft>
        <a:buSzPct val="125000"/>
        <a:buFont typeface="Lucida Grande" charset="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oefler Text" charset="0"/>
          <a:ea typeface="ヒラギノ明朝 Pro W6" charset="-128"/>
          <a:cs typeface="ヒラギノ明朝 Pro W6" charset="-128"/>
          <a:sym typeface="Hoefler Text" charset="0"/>
        </a:defRPr>
      </a:lvl5pPr>
      <a:lvl6pPr marL="2370138" indent="-249238" algn="l" rtl="0" fontAlgn="base">
        <a:spcBef>
          <a:spcPts val="2300"/>
        </a:spcBef>
        <a:spcAft>
          <a:spcPct val="0"/>
        </a:spcAft>
        <a:buSzPct val="125000"/>
        <a:buFont typeface="Lucida Grande" charset="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oefler Text" charset="0"/>
          <a:ea typeface="ヒラギノ明朝 Pro W6" charset="-128"/>
          <a:cs typeface="ヒラギノ明朝 Pro W6" charset="-128"/>
          <a:sym typeface="Hoefler Text" charset="0"/>
        </a:defRPr>
      </a:lvl6pPr>
      <a:lvl7pPr marL="2827338" indent="-249238" algn="l" rtl="0" fontAlgn="base">
        <a:spcBef>
          <a:spcPts val="2300"/>
        </a:spcBef>
        <a:spcAft>
          <a:spcPct val="0"/>
        </a:spcAft>
        <a:buSzPct val="125000"/>
        <a:buFont typeface="Lucida Grande" charset="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oefler Text" charset="0"/>
          <a:ea typeface="ヒラギノ明朝 Pro W6" charset="-128"/>
          <a:cs typeface="ヒラギノ明朝 Pro W6" charset="-128"/>
          <a:sym typeface="Hoefler Text" charset="0"/>
        </a:defRPr>
      </a:lvl7pPr>
      <a:lvl8pPr marL="3284538" indent="-249238" algn="l" rtl="0" fontAlgn="base">
        <a:spcBef>
          <a:spcPts val="2300"/>
        </a:spcBef>
        <a:spcAft>
          <a:spcPct val="0"/>
        </a:spcAft>
        <a:buSzPct val="125000"/>
        <a:buFont typeface="Lucida Grande" charset="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oefler Text" charset="0"/>
          <a:ea typeface="ヒラギノ明朝 Pro W6" charset="-128"/>
          <a:cs typeface="ヒラギノ明朝 Pro W6" charset="-128"/>
          <a:sym typeface="Hoefler Text" charset="0"/>
        </a:defRPr>
      </a:lvl8pPr>
      <a:lvl9pPr marL="3741738" indent="-249238" algn="l" rtl="0" fontAlgn="base">
        <a:spcBef>
          <a:spcPts val="2300"/>
        </a:spcBef>
        <a:spcAft>
          <a:spcPct val="0"/>
        </a:spcAft>
        <a:buSzPct val="125000"/>
        <a:buFont typeface="Lucida Grande" charset="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oefler Text" charset="0"/>
          <a:ea typeface="ヒラギノ明朝 Pro W6" charset="-128"/>
          <a:cs typeface="ヒラギノ明朝 Pro W6" charset="-128"/>
          <a:sym typeface="Hoefler Tex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228600"/>
            <a:ext cx="7772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3011" name="AutoShap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524000"/>
            <a:ext cx="8686800" cy="5105400"/>
          </a:xfrm>
          <a:prstGeom prst="roundRect">
            <a:avLst>
              <a:gd name="adj" fmla="val 3454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4008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CC00"/>
                </a:solidFill>
                <a:latin typeface="Times" charset="0"/>
              </a:defRPr>
            </a:lvl1pPr>
          </a:lstStyle>
          <a:p>
            <a:pPr>
              <a:defRPr/>
            </a:pPr>
            <a:fld id="{53B26D5F-70EC-8040-97B8-0D07D88D3E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CC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CC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CC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CC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 bldLvl="2" autoUpdateAnimBg="0">
        <p:tmplLst>
          <p:tmpl lvl="1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430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430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43011"/>
                        </p:tgtEl>
                        <p:attrNameLst>
                          <p:attrName>ppt_c</p:attrName>
                        </p:attrNameLst>
                      </p:cBhvr>
                      <p:to>
                        <a:srgbClr val="66CCFF"/>
                      </p:to>
                    </p:animClr>
                  </p:subTnLst>
                </p:cTn>
              </p:par>
            </p:tnLst>
          </p:tmpl>
          <p:tmpl lvl="3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430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43011"/>
                        </p:tgtEl>
                        <p:attrNameLst>
                          <p:attrName>ppt_c</p:attrName>
                        </p:attrNameLst>
                      </p:cBhvr>
                      <p:to>
                        <a:srgbClr val="66CCFF"/>
                      </p:to>
                    </p:animClr>
                  </p:subTnLst>
                </p:cTn>
              </p:par>
            </p:tnLst>
          </p:tmpl>
          <p:tmpl lvl="4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430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43011"/>
                        </p:tgtEl>
                        <p:attrNameLst>
                          <p:attrName>ppt_c</p:attrName>
                        </p:attrNameLst>
                      </p:cBhvr>
                      <p:to>
                        <a:srgbClr val="66CCFF"/>
                      </p:to>
                    </p:animClr>
                  </p:subTnLst>
                </p:cTn>
              </p:par>
            </p:tnLst>
          </p:tmpl>
          <p:tmpl lvl="5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430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43011"/>
                        </p:tgtEl>
                        <p:attrNameLst>
                          <p:attrName>ppt_c</p:attrName>
                        </p:attrNameLst>
                      </p:cBhvr>
                      <p:to>
                        <a:srgbClr val="66CCFF"/>
                      </p:to>
                    </p:animClr>
                  </p:sub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99FF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99FF"/>
          </a:solidFill>
          <a:latin typeface="Comic Sans MS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99FF"/>
          </a:solidFill>
          <a:latin typeface="Comic Sans MS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99FF"/>
          </a:solidFill>
          <a:latin typeface="Comic Sans MS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99FF"/>
          </a:solidFill>
          <a:latin typeface="Comic Sans MS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99FF"/>
          </a:solidFill>
          <a:latin typeface="Comic Sans MS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99FF"/>
          </a:solidFill>
          <a:latin typeface="Comic Sans MS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99FF"/>
          </a:solidFill>
          <a:latin typeface="Comic Sans MS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99FF"/>
          </a:solidFill>
          <a:latin typeface="Comic Sans M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Font typeface="Webdings" charset="0"/>
        <a:buChar char="&quot;"/>
        <a:defRPr sz="3200" b="1">
          <a:solidFill>
            <a:srgbClr val="FFFF00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Font typeface="Wingdings" charset="0"/>
        <a:buChar char="z"/>
        <a:defRPr sz="3200" b="1">
          <a:solidFill>
            <a:srgbClr val="FFCC66"/>
          </a:solidFill>
          <a:latin typeface="Arial Narrow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 b="1" i="1">
          <a:solidFill>
            <a:srgbClr val="FFCC66"/>
          </a:solidFill>
          <a:latin typeface="Arial Narrow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charset="0"/>
          <a:ea typeface="ＭＳ Ｐゴシック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charset="0"/>
          <a:ea typeface="ＭＳ Ｐゴシック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charset="0"/>
          <a:ea typeface="ＭＳ Ｐゴシック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charset="0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file://localhost/Users/jhm3/Documents/Files/%20%20%20%20Current%20Activities/%20%20%20%20%20%20%20%20%20Current%20Work/%20%20%20In%20%20Development/Cindy%20Projects/Carpet%20Theorem%20Applied/2%20carpets%20Rect%20Room.html" TargetMode="External"/><Relationship Id="rId3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hyperlink" Target="file://localhost/Users/jhm3/Documents/Files/%20%20%20%20Current%20Activities/%20%20%20%20%20%20%20%20%20Current%20Work/%20%20%20In%20%20Development/Cindy%20Projects/Carpet%20Theorem%20Applied/Areal%20Relation.html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file://localhost/Users/jhm3/Documents/Files/%20%20%20%20Current%20Activities/%20%20%20%20%20%20%20%20%20Current%20Work/%20%20%20In%20%20Development/Cindy%20Projects/Carpet%20Theorem%20Applied/Salinon%202.html" TargetMode="External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hyperlink" Target="file://localhost/Users/jhm3/Documents/Files/%20%20%20%20Current%20Activities/%20%20%20%20%20%20%20%20%20Current%20Work/%20%20%20In%20%20Development/Cindy%20Projects/Carpet%20Theorem%20Applied/Salinon%201.html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file://localhost/Users/jhm3/Documents/Files/%20%20%20%20Current%20Activities/%20%20%20%20%20Events%202011/4d%2028%20April%20PGCE/Elastic%20Multn.html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file://localhost/Users/jhm3/Documents/Files/%20%20%20%20Current%20Activities/%20%20%20%20%20Events%202011/4d%2028%20April%20PGCE/Sundaram%20Full%20V2.html" TargetMode="External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hyperlink" Target="file://localhost/Users/jhm3/Documents/Files/%20%20%20%20Current%20Activities/%20%20%20%20%20Events%202011/4d%2028%20April%20PGCE/RTShapes%20applet/RevealingThe%20Shapes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5.emf"/><Relationship Id="rId1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5" Type="http://schemas.openxmlformats.org/officeDocument/2006/relationships/image" Target="../media/image9.emf"/><Relationship Id="rId6" Type="http://schemas.openxmlformats.org/officeDocument/2006/relationships/image" Target="../media/image10.emf"/><Relationship Id="rId7" Type="http://schemas.openxmlformats.org/officeDocument/2006/relationships/image" Target="../media/image11.emf"/><Relationship Id="rId8" Type="http://schemas.openxmlformats.org/officeDocument/2006/relationships/image" Target="../media/image12.emf"/><Relationship Id="rId9" Type="http://schemas.openxmlformats.org/officeDocument/2006/relationships/image" Target="../media/image13.emf"/><Relationship Id="rId10" Type="http://schemas.openxmlformats.org/officeDocument/2006/relationships/image" Target="../media/image14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file://localhost/Users/jhm3/Documents/Files/%20%20%20%20Current%20Activities/%20%20%20%20%20Events%202011/3%20Singapore%20Mar%205-20/Sessions/Energies/Circles%20in%20Circles/Circles%20in%20Circles%20V2.cdy" TargetMode="External"/><Relationship Id="rId3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file://localhost/Users/jhm3/Documents/Files/%20%20%20%20Current%20Activities/%20%20%20%20%20%20%20%20%20Current%20Work/%20%20%20In%20%20Development/Cindy%20Projects/Carpet%20Theorem%20Applied/Circles%20in%20Circles.cdy" TargetMode="External"/><Relationship Id="rId3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9.png"/><Relationship Id="rId5" Type="http://schemas.openxmlformats.org/officeDocument/2006/relationships/hyperlink" Target="file://localhost/Users/jhm3/Documents/Files/%20%20%20%20Current%20Activities/%20%20%20%20%20Events%202011/4b%20ATM%20April%20/Carpet%20Theorem.html" TargetMode="External"/><Relationship Id="rId1" Type="http://schemas.microsoft.com/office/2007/relationships/media" Target="file://localhost/Users/jhm3/Documents/Files/%20%20%20%20Current%20Activities/%20%20%20%20%20%20%20%20%20Current%20Work/%20%20%20In%20%20Development/Cindy%20Projects/Carpet%20Theorem%20Applied/Carpet%20Theorem.mov" TargetMode="External"/><Relationship Id="rId2" Type="http://schemas.openxmlformats.org/officeDocument/2006/relationships/video" Target="file://localhost/Users/jhm3/Documents/Files/%20%20%20%20Current%20Activities/%20%20%20%20%20%20%20%20%20Current%20Work/%20%20%20In%20%20Development/Cindy%20Projects/Carpet%20Theorem%20Applied/Carpet%20Theorem.mo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1050" y="1989138"/>
            <a:ext cx="6049963" cy="2133600"/>
          </a:xfrm>
        </p:spPr>
        <p:txBody>
          <a:bodyPr anchor="t"/>
          <a:lstStyle/>
          <a:p>
            <a:pPr algn="ctr">
              <a:defRPr/>
            </a:pPr>
            <a:r>
              <a:rPr lang="en-GB" sz="3200" dirty="0">
                <a:latin typeface="Chalkboard" charset="0"/>
                <a:ea typeface="ＭＳ Ｐゴシック" charset="0"/>
                <a:cs typeface="ＭＳ Ｐゴシック" charset="0"/>
              </a:rPr>
              <a:t>Revisiting Reasoning:</a:t>
            </a:r>
            <a:br>
              <a:rPr lang="en-GB" sz="3200" dirty="0">
                <a:latin typeface="Chalkboard" charset="0"/>
                <a:ea typeface="ＭＳ Ｐゴシック" charset="0"/>
                <a:cs typeface="ＭＳ Ｐゴシック" charset="0"/>
              </a:rPr>
            </a:br>
            <a:r>
              <a:rPr lang="en-GB" dirty="0">
                <a:latin typeface="Chalkboard" charset="0"/>
                <a:ea typeface="ＭＳ Ｐゴシック" charset="0"/>
                <a:cs typeface="ＭＳ Ｐゴシック" charset="0"/>
              </a:rPr>
              <a:t>on the structure of attention</a:t>
            </a:r>
            <a:br>
              <a:rPr lang="en-GB" dirty="0">
                <a:latin typeface="Chalkboard" charset="0"/>
                <a:ea typeface="ＭＳ Ｐゴシック" charset="0"/>
                <a:cs typeface="ＭＳ Ｐゴシック" charset="0"/>
              </a:rPr>
            </a:br>
            <a:r>
              <a:rPr lang="en-GB" dirty="0">
                <a:latin typeface="Chalkboard" charset="0"/>
                <a:ea typeface="ＭＳ Ｐゴシック" charset="0"/>
                <a:cs typeface="ＭＳ Ｐゴシック" charset="0"/>
              </a:rPr>
              <a:t>&amp;</a:t>
            </a:r>
            <a:br>
              <a:rPr lang="en-GB" dirty="0">
                <a:latin typeface="Chalkboard" charset="0"/>
                <a:ea typeface="ＭＳ Ｐゴシック" charset="0"/>
                <a:cs typeface="ＭＳ Ｐゴシック" charset="0"/>
              </a:rPr>
            </a:br>
            <a:r>
              <a:rPr lang="en-GB" dirty="0">
                <a:latin typeface="Chalkboard" charset="0"/>
                <a:ea typeface="ＭＳ Ｐゴシック" charset="0"/>
                <a:cs typeface="ＭＳ Ｐゴシック" charset="0"/>
              </a:rPr>
              <a:t>the assessment of progress</a:t>
            </a:r>
            <a:r>
              <a:rPr lang="en-GB" sz="3200" dirty="0">
                <a:latin typeface="Chalkboard" charset="0"/>
                <a:ea typeface="ＭＳ Ｐゴシック" charset="0"/>
                <a:cs typeface="ＭＳ Ｐゴシック" charset="0"/>
              </a:rPr>
              <a:t/>
            </a:r>
            <a:br>
              <a:rPr lang="en-GB" sz="3200" dirty="0">
                <a:latin typeface="Chalkboard" charset="0"/>
                <a:ea typeface="ＭＳ Ｐゴシック" charset="0"/>
                <a:cs typeface="ＭＳ Ｐゴシック" charset="0"/>
              </a:rPr>
            </a:br>
            <a:endParaRPr lang="en-US" sz="3200" dirty="0">
              <a:latin typeface="Chalkboar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3211134" y="4572000"/>
            <a:ext cx="2607432" cy="176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0"/>
              <a:buNone/>
              <a:defRPr/>
            </a:pPr>
            <a:r>
              <a:rPr lang="en-US" sz="3200" b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John Mason</a:t>
            </a:r>
          </a:p>
          <a:p>
            <a:pPr algn="ctr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0"/>
              <a:buNone/>
              <a:defRPr/>
            </a:pPr>
            <a:r>
              <a:rPr lang="en-US" sz="3200" b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Oxford PGCE</a:t>
            </a:r>
          </a:p>
          <a:p>
            <a:pPr algn="ctr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0"/>
              <a:buNone/>
              <a:defRPr/>
            </a:pPr>
            <a:r>
              <a:rPr lang="en-US" sz="3200" b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April 2011</a:t>
            </a:r>
          </a:p>
        </p:txBody>
      </p:sp>
      <p:grpSp>
        <p:nvGrpSpPr>
          <p:cNvPr id="28675" name="Group 13"/>
          <p:cNvGrpSpPr>
            <a:grpSpLocks/>
          </p:cNvGrpSpPr>
          <p:nvPr/>
        </p:nvGrpSpPr>
        <p:grpSpPr bwMode="auto">
          <a:xfrm>
            <a:off x="403225" y="4953000"/>
            <a:ext cx="8740775" cy="1708150"/>
            <a:chOff x="110" y="96"/>
            <a:chExt cx="5506" cy="1076"/>
          </a:xfrm>
        </p:grpSpPr>
        <p:grpSp>
          <p:nvGrpSpPr>
            <p:cNvPr id="28679" name="Group 11"/>
            <p:cNvGrpSpPr>
              <a:grpSpLocks/>
            </p:cNvGrpSpPr>
            <p:nvPr/>
          </p:nvGrpSpPr>
          <p:grpSpPr bwMode="auto">
            <a:xfrm>
              <a:off x="110" y="96"/>
              <a:ext cx="1457" cy="983"/>
              <a:chOff x="38" y="96"/>
              <a:chExt cx="1457" cy="983"/>
            </a:xfrm>
          </p:grpSpPr>
          <p:pic>
            <p:nvPicPr>
              <p:cNvPr id="2" name="Picture 6" descr="OUPowerPoint18mmShield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7" y="96"/>
                <a:ext cx="469" cy="5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685" name="Text Box 8"/>
              <p:cNvSpPr txBox="1">
                <a:spLocks noChangeArrowheads="1"/>
              </p:cNvSpPr>
              <p:nvPr/>
            </p:nvSpPr>
            <p:spPr bwMode="auto">
              <a:xfrm>
                <a:off x="38" y="672"/>
                <a:ext cx="1457" cy="4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 b="1">
                    <a:solidFill>
                      <a:schemeClr val="tx1"/>
                    </a:solidFill>
                    <a:latin typeface="Chalkboard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800" b="1">
                    <a:solidFill>
                      <a:schemeClr val="tx1"/>
                    </a:solidFill>
                    <a:latin typeface="Chalkboard" charset="0"/>
                    <a:ea typeface="ＭＳ Ｐゴシック" charset="0"/>
                  </a:defRPr>
                </a:lvl2pPr>
                <a:lvl3pPr marL="1143000" indent="-228600">
                  <a:defRPr sz="2800" b="1">
                    <a:solidFill>
                      <a:schemeClr val="tx1"/>
                    </a:solidFill>
                    <a:latin typeface="Chalkboard" charset="0"/>
                    <a:ea typeface="ＭＳ Ｐゴシック" charset="0"/>
                  </a:defRPr>
                </a:lvl3pPr>
                <a:lvl4pPr marL="1600200" indent="-228600">
                  <a:defRPr sz="2800" b="1">
                    <a:solidFill>
                      <a:schemeClr val="tx1"/>
                    </a:solidFill>
                    <a:latin typeface="Chalkboard" charset="0"/>
                    <a:ea typeface="ＭＳ Ｐゴシック" charset="0"/>
                  </a:defRPr>
                </a:lvl4pPr>
                <a:lvl5pPr marL="2057400" indent="-228600">
                  <a:defRPr sz="2800" b="1">
                    <a:solidFill>
                      <a:schemeClr val="tx1"/>
                    </a:solidFill>
                    <a:latin typeface="Chalkboard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tx1"/>
                    </a:solidFill>
                    <a:latin typeface="Chalkboard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tx1"/>
                    </a:solidFill>
                    <a:latin typeface="Chalkboard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tx1"/>
                    </a:solidFill>
                    <a:latin typeface="Chalkboard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tx1"/>
                    </a:solidFill>
                    <a:latin typeface="Chalkboard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GB" sz="1800" b="0" dirty="0" smtClean="0">
                    <a:effectLst>
                      <a:outerShdw blurRad="50800" dist="38100" dir="2700000" algn="tl" rotWithShape="0">
                        <a:srgbClr val="000000">
                          <a:alpha val="43000"/>
                        </a:srgbClr>
                      </a:outerShdw>
                    </a:effectLst>
                  </a:rPr>
                  <a:t>The Open University</a:t>
                </a:r>
              </a:p>
              <a:p>
                <a:pPr algn="ctr">
                  <a:defRPr/>
                </a:pPr>
                <a:r>
                  <a:rPr lang="en-GB" sz="1800" b="0" dirty="0" smtClean="0">
                    <a:effectLst>
                      <a:outerShdw blurRad="50800" dist="38100" dir="2700000" algn="tl" rotWithShape="0">
                        <a:srgbClr val="000000">
                          <a:alpha val="43000"/>
                        </a:srgbClr>
                      </a:outerShdw>
                    </a:effectLst>
                  </a:rPr>
                  <a:t>Maths </a:t>
                </a:r>
                <a:r>
                  <a:rPr lang="en-GB" sz="1800" b="0" dirty="0" err="1" smtClean="0">
                    <a:effectLst>
                      <a:outerShdw blurRad="50800" dist="38100" dir="2700000" algn="tl" rotWithShape="0">
                        <a:srgbClr val="000000">
                          <a:alpha val="43000"/>
                        </a:srgbClr>
                      </a:outerShdw>
                    </a:effectLst>
                  </a:rPr>
                  <a:t>Dept</a:t>
                </a:r>
                <a:endParaRPr lang="en-GB" sz="1800" b="0" dirty="0" smtClean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28680" name="Group 12"/>
            <p:cNvGrpSpPr>
              <a:grpSpLocks/>
            </p:cNvGrpSpPr>
            <p:nvPr/>
          </p:nvGrpSpPr>
          <p:grpSpPr bwMode="auto">
            <a:xfrm>
              <a:off x="4152" y="144"/>
              <a:ext cx="1464" cy="1028"/>
              <a:chOff x="4080" y="144"/>
              <a:chExt cx="1464" cy="1028"/>
            </a:xfrm>
          </p:grpSpPr>
          <p:pic>
            <p:nvPicPr>
              <p:cNvPr id="28681" name="Picture 9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56" y="144"/>
                <a:ext cx="484" cy="5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683" name="Text Box 10"/>
              <p:cNvSpPr txBox="1">
                <a:spLocks noChangeArrowheads="1"/>
              </p:cNvSpPr>
              <p:nvPr/>
            </p:nvSpPr>
            <p:spPr bwMode="auto">
              <a:xfrm>
                <a:off x="4080" y="768"/>
                <a:ext cx="1464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 b="1">
                    <a:solidFill>
                      <a:schemeClr val="tx1"/>
                    </a:solidFill>
                    <a:latin typeface="Chalkboard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800" b="1">
                    <a:solidFill>
                      <a:schemeClr val="tx1"/>
                    </a:solidFill>
                    <a:latin typeface="Chalkboard" charset="0"/>
                    <a:ea typeface="ＭＳ Ｐゴシック" charset="0"/>
                  </a:defRPr>
                </a:lvl2pPr>
                <a:lvl3pPr marL="1143000" indent="-228600">
                  <a:defRPr sz="2800" b="1">
                    <a:solidFill>
                      <a:schemeClr val="tx1"/>
                    </a:solidFill>
                    <a:latin typeface="Chalkboard" charset="0"/>
                    <a:ea typeface="ＭＳ Ｐゴシック" charset="0"/>
                  </a:defRPr>
                </a:lvl3pPr>
                <a:lvl4pPr marL="1600200" indent="-228600">
                  <a:defRPr sz="2800" b="1">
                    <a:solidFill>
                      <a:schemeClr val="tx1"/>
                    </a:solidFill>
                    <a:latin typeface="Chalkboard" charset="0"/>
                    <a:ea typeface="ＭＳ Ｐゴシック" charset="0"/>
                  </a:defRPr>
                </a:lvl4pPr>
                <a:lvl5pPr marL="2057400" indent="-228600">
                  <a:defRPr sz="2800" b="1">
                    <a:solidFill>
                      <a:schemeClr val="tx1"/>
                    </a:solidFill>
                    <a:latin typeface="Chalkboard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tx1"/>
                    </a:solidFill>
                    <a:latin typeface="Chalkboard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tx1"/>
                    </a:solidFill>
                    <a:latin typeface="Chalkboard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tx1"/>
                    </a:solidFill>
                    <a:latin typeface="Chalkboard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tx1"/>
                    </a:solidFill>
                    <a:latin typeface="Chalkboard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GB" sz="1800" b="0" smtClean="0">
                    <a:effectLst>
                      <a:outerShdw blurRad="50800" dist="38100" dir="2700000" algn="tl" rotWithShape="0">
                        <a:srgbClr val="000000">
                          <a:alpha val="43000"/>
                        </a:srgbClr>
                      </a:outerShdw>
                    </a:effectLst>
                  </a:rPr>
                  <a:t>University of Oxford</a:t>
                </a:r>
              </a:p>
              <a:p>
                <a:pPr algn="ctr">
                  <a:defRPr/>
                </a:pPr>
                <a:r>
                  <a:rPr lang="en-GB" sz="1800" b="0" smtClean="0">
                    <a:effectLst>
                      <a:outerShdw blurRad="50800" dist="38100" dir="2700000" algn="tl" rotWithShape="0">
                        <a:srgbClr val="000000">
                          <a:alpha val="43000"/>
                        </a:srgbClr>
                      </a:outerShdw>
                    </a:effectLst>
                  </a:rPr>
                  <a:t>Dept of Education</a:t>
                </a:r>
              </a:p>
            </p:txBody>
          </p:sp>
        </p:grpSp>
      </p:grpSp>
      <p:pic>
        <p:nvPicPr>
          <p:cNvPr id="28676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0"/>
            <a:ext cx="1701800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TextBox 9"/>
          <p:cNvSpPr txBox="1">
            <a:spLocks noChangeArrowheads="1"/>
          </p:cNvSpPr>
          <p:nvPr/>
        </p:nvSpPr>
        <p:spPr bwMode="auto">
          <a:xfrm>
            <a:off x="0" y="1219200"/>
            <a:ext cx="28654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400" b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Promoting Mathematical Thinking</a:t>
            </a:r>
          </a:p>
        </p:txBody>
      </p:sp>
      <p:pic>
        <p:nvPicPr>
          <p:cNvPr id="28678" name="Picture 12" descr="NCETM_CPD_Standard_Logo FINAL Smal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0"/>
            <a:ext cx="187166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4071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Rectangular Room with 2 Carpets</a:t>
            </a:r>
          </a:p>
        </p:txBody>
      </p:sp>
      <p:sp>
        <p:nvSpPr>
          <p:cNvPr id="4" name="Rounded Rectangle 3">
            <a:hlinkClick r:id="rId2" action="ppaction://hlinkfile"/>
          </p:cNvPr>
          <p:cNvSpPr/>
          <p:nvPr/>
        </p:nvSpPr>
        <p:spPr bwMode="auto">
          <a:xfrm>
            <a:off x="7668344" y="1340768"/>
            <a:ext cx="648072" cy="576064"/>
          </a:xfrm>
          <a:prstGeom prst="roundRect">
            <a:avLst/>
          </a:prstGeom>
          <a:solidFill>
            <a:srgbClr val="00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dirty="0">
              <a:ln>
                <a:noFill/>
              </a:ln>
              <a:solidFill>
                <a:srgbClr val="631908"/>
              </a:solidFill>
              <a:effectLst/>
              <a:latin typeface="Chalkboard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1556792"/>
            <a:ext cx="6235700" cy="381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3528" y="5661248"/>
            <a:ext cx="68340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How are the red and blue areas related?</a:t>
            </a:r>
          </a:p>
        </p:txBody>
      </p:sp>
    </p:spTree>
    <p:extLst>
      <p:ext uri="{BB962C8B-B14F-4D97-AF65-F5344CB8AC3E}">
        <p14:creationId xmlns:p14="http://schemas.microsoft.com/office/powerpoint/2010/main" val="1068403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Say What You See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1268760"/>
            <a:ext cx="6007100" cy="3416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1600" y="4869160"/>
            <a:ext cx="688645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What is the relation between </a:t>
            </a:r>
            <a:br>
              <a:rPr lang="en-GB" b="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GB" b="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brown area and the orange triangle?</a:t>
            </a:r>
          </a:p>
        </p:txBody>
      </p:sp>
      <p:sp>
        <p:nvSpPr>
          <p:cNvPr id="6" name="Rounded Rectangle 5">
            <a:hlinkClick r:id="rId3" action="ppaction://hlinkfile"/>
          </p:cNvPr>
          <p:cNvSpPr/>
          <p:nvPr/>
        </p:nvSpPr>
        <p:spPr bwMode="auto">
          <a:xfrm>
            <a:off x="8100392" y="1340768"/>
            <a:ext cx="792088" cy="792088"/>
          </a:xfrm>
          <a:prstGeom prst="roundRect">
            <a:avLst/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dirty="0">
              <a:ln>
                <a:noFill/>
              </a:ln>
              <a:solidFill>
                <a:srgbClr val="631908"/>
              </a:solidFill>
              <a:effectLst/>
              <a:latin typeface="Chalkboard" charset="0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 flipV="1">
            <a:off x="2267744" y="1844824"/>
            <a:ext cx="1008112" cy="36004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FF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V="1">
            <a:off x="2267744" y="3068960"/>
            <a:ext cx="4608512" cy="237626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FF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flipH="1" flipV="1">
            <a:off x="5436096" y="4293096"/>
            <a:ext cx="144016" cy="122413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FFFF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9520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Archimedes’ </a:t>
            </a:r>
            <a:r>
              <a:rPr lang="en-GB" dirty="0" err="1" smtClean="0"/>
              <a:t>Salinon</a:t>
            </a:r>
            <a:endParaRPr lang="en-GB" dirty="0"/>
          </a:p>
        </p:txBody>
      </p:sp>
      <p:sp>
        <p:nvSpPr>
          <p:cNvPr id="6" name="Rounded Rectangle 5"/>
          <p:cNvSpPr/>
          <p:nvPr/>
        </p:nvSpPr>
        <p:spPr bwMode="auto">
          <a:xfrm>
            <a:off x="1116013" y="5516563"/>
            <a:ext cx="6840537" cy="1196975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rgbClr val="CCFF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GB" sz="2000" dirty="0">
                <a:solidFill>
                  <a:schemeClr val="accent5">
                    <a:lumMod val="25000"/>
                  </a:schemeClr>
                </a:solidFill>
              </a:rPr>
              <a:t>Four </a:t>
            </a:r>
            <a:r>
              <a:rPr lang="en-GB" sz="2000" dirty="0" err="1">
                <a:solidFill>
                  <a:schemeClr val="accent5">
                    <a:lumMod val="25000"/>
                  </a:schemeClr>
                </a:solidFill>
              </a:rPr>
              <a:t>semicrcles</a:t>
            </a:r>
            <a:r>
              <a:rPr lang="en-GB" sz="2000" dirty="0">
                <a:solidFill>
                  <a:schemeClr val="accent5">
                    <a:lumMod val="25000"/>
                  </a:schemeClr>
                </a:solidFill>
              </a:rPr>
              <a:t> (blue) bound a ‘region’</a:t>
            </a:r>
          </a:p>
          <a:p>
            <a:pPr>
              <a:defRPr/>
            </a:pPr>
            <a:r>
              <a:rPr lang="en-GB" sz="2000" dirty="0">
                <a:solidFill>
                  <a:schemeClr val="accent5">
                    <a:lumMod val="25000"/>
                  </a:schemeClr>
                </a:solidFill>
              </a:rPr>
              <a:t>What is the ratio of the area bounded by blue</a:t>
            </a:r>
            <a:br>
              <a:rPr lang="en-GB" sz="2000" dirty="0">
                <a:solidFill>
                  <a:schemeClr val="accent5">
                    <a:lumMod val="25000"/>
                  </a:schemeClr>
                </a:solidFill>
              </a:rPr>
            </a:br>
            <a:r>
              <a:rPr lang="en-GB" sz="2000" dirty="0">
                <a:solidFill>
                  <a:schemeClr val="accent5">
                    <a:lumMod val="25000"/>
                  </a:schemeClr>
                </a:solidFill>
              </a:rPr>
              <a:t>                     to the area of the green circle?</a:t>
            </a:r>
          </a:p>
        </p:txBody>
      </p:sp>
      <p:sp>
        <p:nvSpPr>
          <p:cNvPr id="7" name="Action Button: Custom 6">
            <a:hlinkClick r:id="rId2" action="ppaction://hlinkfile" highlightClick="1"/>
          </p:cNvPr>
          <p:cNvSpPr/>
          <p:nvPr/>
        </p:nvSpPr>
        <p:spPr bwMode="auto">
          <a:xfrm>
            <a:off x="8388350" y="4508500"/>
            <a:ext cx="576263" cy="649288"/>
          </a:xfrm>
          <a:prstGeom prst="actionButtonBlank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en-GB" dirty="0">
                <a:solidFill>
                  <a:srgbClr val="631908"/>
                </a:solidFill>
              </a:rPr>
              <a:t>1</a:t>
            </a:r>
          </a:p>
        </p:txBody>
      </p:sp>
      <p:sp>
        <p:nvSpPr>
          <p:cNvPr id="8" name="Action Button: Custom 7">
            <a:hlinkClick r:id="rId3" action="ppaction://hlinkfile" highlightClick="1"/>
          </p:cNvPr>
          <p:cNvSpPr/>
          <p:nvPr/>
        </p:nvSpPr>
        <p:spPr bwMode="auto">
          <a:xfrm>
            <a:off x="8388350" y="5516563"/>
            <a:ext cx="576263" cy="576262"/>
          </a:xfrm>
          <a:prstGeom prst="actionButtonBlank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en-GB" dirty="0">
                <a:solidFill>
                  <a:srgbClr val="631908"/>
                </a:solidFill>
              </a:rPr>
              <a:t>2</a:t>
            </a:r>
          </a:p>
        </p:txBody>
      </p:sp>
      <p:pic>
        <p:nvPicPr>
          <p:cNvPr id="46085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765175"/>
            <a:ext cx="7048500" cy="462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619250" y="4365625"/>
            <a:ext cx="122396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9pPr>
          </a:lstStyle>
          <a:p>
            <a:r>
              <a:rPr lang="el-GR" b="0">
                <a:solidFill>
                  <a:srgbClr val="FF0000"/>
                </a:solidFill>
              </a:rPr>
              <a:t>π</a:t>
            </a:r>
            <a:r>
              <a:rPr lang="en-GB" b="0">
                <a:solidFill>
                  <a:srgbClr val="FF0000"/>
                </a:solidFill>
              </a:rPr>
              <a:t>a</a:t>
            </a:r>
            <a:r>
              <a:rPr lang="en-GB" b="0" baseline="30000">
                <a:solidFill>
                  <a:srgbClr val="FF0000"/>
                </a:solidFill>
              </a:rPr>
              <a:t>2</a:t>
            </a:r>
            <a:r>
              <a:rPr lang="en-GB" b="0">
                <a:solidFill>
                  <a:srgbClr val="FF0000"/>
                </a:solidFill>
              </a:rPr>
              <a:t>/2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084888" y="4292600"/>
            <a:ext cx="12239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9pPr>
          </a:lstStyle>
          <a:p>
            <a:r>
              <a:rPr lang="el-GR" b="0">
                <a:solidFill>
                  <a:srgbClr val="FF0000"/>
                </a:solidFill>
              </a:rPr>
              <a:t>π</a:t>
            </a:r>
            <a:r>
              <a:rPr lang="en-GB" b="0">
                <a:solidFill>
                  <a:srgbClr val="FF0000"/>
                </a:solidFill>
              </a:rPr>
              <a:t>a</a:t>
            </a:r>
            <a:r>
              <a:rPr lang="en-GB" b="0" baseline="30000">
                <a:solidFill>
                  <a:srgbClr val="FF0000"/>
                </a:solidFill>
              </a:rPr>
              <a:t>2</a:t>
            </a:r>
            <a:r>
              <a:rPr lang="en-GB" b="0">
                <a:solidFill>
                  <a:srgbClr val="FF0000"/>
                </a:solidFill>
              </a:rPr>
              <a:t>/2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635375" y="4221163"/>
            <a:ext cx="20891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9pPr>
          </a:lstStyle>
          <a:p>
            <a:r>
              <a:rPr lang="el-GR" b="0">
                <a:solidFill>
                  <a:schemeClr val="bg2"/>
                </a:solidFill>
              </a:rPr>
              <a:t>π</a:t>
            </a:r>
            <a:r>
              <a:rPr lang="en-GB" b="0">
                <a:solidFill>
                  <a:schemeClr val="bg2"/>
                </a:solidFill>
              </a:rPr>
              <a:t>(1-2a)</a:t>
            </a:r>
            <a:r>
              <a:rPr lang="en-GB" b="0" baseline="30000">
                <a:solidFill>
                  <a:schemeClr val="bg2"/>
                </a:solidFill>
              </a:rPr>
              <a:t>2</a:t>
            </a:r>
            <a:r>
              <a:rPr lang="en-GB" b="0">
                <a:solidFill>
                  <a:schemeClr val="bg2"/>
                </a:solidFill>
              </a:rPr>
              <a:t>/2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779838" y="1844675"/>
            <a:ext cx="12969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9pPr>
          </a:lstStyle>
          <a:p>
            <a:r>
              <a:rPr lang="el-GR" b="0">
                <a:solidFill>
                  <a:srgbClr val="008000"/>
                </a:solidFill>
              </a:rPr>
              <a:t>π</a:t>
            </a:r>
            <a:r>
              <a:rPr lang="en-GB" b="0">
                <a:solidFill>
                  <a:srgbClr val="008000"/>
                </a:solidFill>
              </a:rPr>
              <a:t>(1-a)</a:t>
            </a:r>
            <a:r>
              <a:rPr lang="en-GB" b="0" baseline="30000">
                <a:solidFill>
                  <a:srgbClr val="008000"/>
                </a:solidFill>
              </a:rPr>
              <a:t>2</a:t>
            </a:r>
            <a:endParaRPr lang="en-GB" b="0">
              <a:solidFill>
                <a:srgbClr val="008000"/>
              </a:solidFill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851275" y="3500438"/>
            <a:ext cx="20891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9pPr>
          </a:lstStyle>
          <a:p>
            <a:r>
              <a:rPr lang="el-GR" b="0">
                <a:solidFill>
                  <a:schemeClr val="bg2"/>
                </a:solidFill>
              </a:rPr>
              <a:t>π</a:t>
            </a:r>
            <a:r>
              <a:rPr lang="en-GB" b="0">
                <a:solidFill>
                  <a:schemeClr val="bg2"/>
                </a:solidFill>
              </a:rPr>
              <a:t>(1)</a:t>
            </a:r>
            <a:r>
              <a:rPr lang="en-GB" b="0" baseline="30000">
                <a:solidFill>
                  <a:schemeClr val="bg2"/>
                </a:solidFill>
              </a:rPr>
              <a:t>2</a:t>
            </a:r>
            <a:r>
              <a:rPr lang="en-GB" b="0">
                <a:solidFill>
                  <a:schemeClr val="bg2"/>
                </a:solidFill>
              </a:rPr>
              <a:t>/2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724525" y="115888"/>
            <a:ext cx="2808288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l-GR" b="0" dirty="0">
                <a:solidFill>
                  <a:srgbClr val="FFFFFF"/>
                </a:solidFill>
              </a:rPr>
              <a:t>π</a:t>
            </a:r>
            <a:r>
              <a:rPr lang="en-GB" b="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(2-4a+2a</a:t>
            </a:r>
            <a:r>
              <a:rPr lang="en-GB" b="0" baseline="3000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2</a:t>
            </a:r>
            <a:r>
              <a:rPr lang="en-GB" b="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)/2</a:t>
            </a:r>
          </a:p>
        </p:txBody>
      </p:sp>
      <p:sp>
        <p:nvSpPr>
          <p:cNvPr id="14" name="Chord 13"/>
          <p:cNvSpPr/>
          <p:nvPr/>
        </p:nvSpPr>
        <p:spPr bwMode="auto">
          <a:xfrm rot="6680505">
            <a:off x="1170812" y="3087691"/>
            <a:ext cx="2177440" cy="2223965"/>
          </a:xfrm>
          <a:prstGeom prst="chord">
            <a:avLst>
              <a:gd name="adj1" fmla="val 4067920"/>
              <a:gd name="adj2" fmla="val 14928264"/>
            </a:avLst>
          </a:prstGeom>
          <a:solidFill>
            <a:srgbClr val="FF0000">
              <a:alpha val="5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dirty="0">
              <a:ln>
                <a:noFill/>
              </a:ln>
              <a:solidFill>
                <a:srgbClr val="631908"/>
              </a:solidFill>
              <a:effectLst/>
              <a:latin typeface="Chalkboard" charset="0"/>
            </a:endParaRPr>
          </a:p>
        </p:txBody>
      </p:sp>
      <p:sp>
        <p:nvSpPr>
          <p:cNvPr id="15" name="Chord 14"/>
          <p:cNvSpPr/>
          <p:nvPr/>
        </p:nvSpPr>
        <p:spPr bwMode="auto">
          <a:xfrm rot="6680505">
            <a:off x="5635308" y="3015684"/>
            <a:ext cx="2177440" cy="2223965"/>
          </a:xfrm>
          <a:prstGeom prst="chord">
            <a:avLst>
              <a:gd name="adj1" fmla="val 4067920"/>
              <a:gd name="adj2" fmla="val 14928264"/>
            </a:avLst>
          </a:prstGeom>
          <a:solidFill>
            <a:srgbClr val="FF0000">
              <a:alpha val="5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dirty="0">
              <a:ln>
                <a:noFill/>
              </a:ln>
              <a:solidFill>
                <a:srgbClr val="631908"/>
              </a:solidFill>
              <a:effectLst/>
              <a:latin typeface="Chalkboard" charset="0"/>
            </a:endParaRPr>
          </a:p>
        </p:txBody>
      </p:sp>
      <p:sp>
        <p:nvSpPr>
          <p:cNvPr id="16" name="Chord 15"/>
          <p:cNvSpPr/>
          <p:nvPr/>
        </p:nvSpPr>
        <p:spPr bwMode="auto">
          <a:xfrm rot="6680505">
            <a:off x="1258678" y="840719"/>
            <a:ext cx="6550178" cy="6635726"/>
          </a:xfrm>
          <a:prstGeom prst="chord">
            <a:avLst>
              <a:gd name="adj1" fmla="val 4067920"/>
              <a:gd name="adj2" fmla="val 14949191"/>
            </a:avLst>
          </a:prstGeom>
          <a:solidFill>
            <a:schemeClr val="bg2">
              <a:lumMod val="60000"/>
              <a:lumOff val="40000"/>
              <a:alpha val="49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dirty="0">
              <a:ln>
                <a:noFill/>
              </a:ln>
              <a:solidFill>
                <a:srgbClr val="631908"/>
              </a:solidFill>
              <a:effectLst/>
              <a:latin typeface="Chalkboard" charset="0"/>
            </a:endParaRPr>
          </a:p>
        </p:txBody>
      </p:sp>
      <p:sp>
        <p:nvSpPr>
          <p:cNvPr id="17" name="Chord 16"/>
          <p:cNvSpPr/>
          <p:nvPr/>
        </p:nvSpPr>
        <p:spPr bwMode="auto">
          <a:xfrm rot="14919495" flipV="1">
            <a:off x="3403060" y="3087693"/>
            <a:ext cx="2177440" cy="2223965"/>
          </a:xfrm>
          <a:prstGeom prst="chord">
            <a:avLst>
              <a:gd name="adj1" fmla="val 4067920"/>
              <a:gd name="adj2" fmla="val 14928264"/>
            </a:avLst>
          </a:prstGeom>
          <a:solidFill>
            <a:schemeClr val="bg1">
              <a:alpha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dirty="0">
              <a:ln>
                <a:noFill/>
              </a:ln>
              <a:solidFill>
                <a:srgbClr val="631908"/>
              </a:solidFill>
              <a:effectLst/>
              <a:latin typeface="Chalkboar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7130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1" grpId="0"/>
      <p:bldP spid="12" grpId="0"/>
      <p:bldP spid="13" grpId="0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halkboard" charset="0"/>
                <a:ea typeface="ＭＳ Ｐゴシック" charset="0"/>
                <a:cs typeface="ＭＳ Ｐゴシック" charset="0"/>
              </a:rPr>
              <a:t>√2 is irrational</a:t>
            </a:r>
            <a:endParaRPr lang="en-US" dirty="0">
              <a:latin typeface="Chalkboar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5375275" y="5805488"/>
            <a:ext cx="3733800" cy="100806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en-US" sz="2400" b="0" dirty="0">
                <a:solidFill>
                  <a:srgbClr val="631908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Does this </a:t>
            </a:r>
            <a:r>
              <a:rPr lang="en-US" sz="2400" b="0" dirty="0" err="1">
                <a:solidFill>
                  <a:srgbClr val="631908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generalise</a:t>
            </a:r>
            <a:r>
              <a:rPr lang="en-US" sz="2400" b="0" dirty="0">
                <a:solidFill>
                  <a:srgbClr val="631908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… </a:t>
            </a:r>
          </a:p>
          <a:p>
            <a:pPr algn="ctr">
              <a:defRPr/>
            </a:pPr>
            <a:r>
              <a:rPr lang="en-US" sz="2400" b="0" dirty="0">
                <a:solidFill>
                  <a:srgbClr val="631908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… to √n ?</a:t>
            </a:r>
            <a:br>
              <a:rPr lang="en-US" sz="2400" b="0" dirty="0">
                <a:solidFill>
                  <a:srgbClr val="631908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en-US" sz="2400" b="0" dirty="0">
              <a:solidFill>
                <a:srgbClr val="631908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288" y="981075"/>
            <a:ext cx="4392612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000" b="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Assume there are two squares with integer sides, one twice the other in area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5288" y="2289175"/>
            <a:ext cx="4608512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000" b="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Place the smaller squares in opposite corners of the bigger square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5288" y="3213100"/>
            <a:ext cx="4392612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000" b="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Two squares remain uncovered; </a:t>
            </a:r>
            <a:br>
              <a:rPr lang="en-GB" sz="2000" b="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GB" sz="2000" b="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overlap is another square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5288" y="4149725"/>
            <a:ext cx="81375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000" b="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By the carpet theorem, the overlap is the sum of the </a:t>
            </a:r>
            <a:r>
              <a:rPr lang="en-GB" sz="2000" b="0" dirty="0" err="1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uncovereds</a:t>
            </a:r>
            <a:endParaRPr lang="en-GB" sz="2000" b="0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288" y="4652963"/>
            <a:ext cx="7848600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000" b="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This produces a smaller version of</a:t>
            </a:r>
            <a:br>
              <a:rPr lang="en-GB" sz="2000" b="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GB" sz="2000" b="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one square being twice the area of  another, </a:t>
            </a:r>
            <a:br>
              <a:rPr lang="en-GB" sz="2000" b="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GB" sz="2000" b="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again integer sided … cannot keep doing this so original assumption false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5219700" y="620713"/>
            <a:ext cx="1412875" cy="1411287"/>
          </a:xfrm>
          <a:prstGeom prst="rect">
            <a:avLst/>
          </a:prstGeom>
          <a:solidFill>
            <a:schemeClr val="tx2"/>
          </a:solidFill>
          <a:ln w="38100">
            <a:solidFill>
              <a:srgbClr val="161616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grpSp>
        <p:nvGrpSpPr>
          <p:cNvPr id="19" name="Group 18"/>
          <p:cNvGrpSpPr>
            <a:grpSpLocks/>
          </p:cNvGrpSpPr>
          <p:nvPr/>
        </p:nvGrpSpPr>
        <p:grpSpPr bwMode="auto">
          <a:xfrm>
            <a:off x="5724525" y="2339975"/>
            <a:ext cx="1411288" cy="1420813"/>
            <a:chOff x="5724128" y="2340127"/>
            <a:chExt cx="1411832" cy="1420585"/>
          </a:xfrm>
        </p:grpSpPr>
        <p:sp>
          <p:nvSpPr>
            <p:cNvPr id="47116" name="Rectangle 14"/>
            <p:cNvSpPr>
              <a:spLocks noChangeArrowheads="1"/>
            </p:cNvSpPr>
            <p:nvPr/>
          </p:nvSpPr>
          <p:spPr bwMode="auto">
            <a:xfrm>
              <a:off x="5724128" y="2348880"/>
              <a:ext cx="1411832" cy="1411832"/>
            </a:xfrm>
            <a:prstGeom prst="rect">
              <a:avLst/>
            </a:prstGeom>
            <a:solidFill>
              <a:schemeClr val="tx2"/>
            </a:solidFill>
            <a:ln w="38100">
              <a:solidFill>
                <a:srgbClr val="161616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Rectangle 3"/>
            <p:cNvSpPr/>
            <p:nvPr/>
          </p:nvSpPr>
          <p:spPr bwMode="auto">
            <a:xfrm>
              <a:off x="6113216" y="2340127"/>
              <a:ext cx="1013215" cy="1012662"/>
            </a:xfrm>
            <a:prstGeom prst="rect">
              <a:avLst/>
            </a:prstGeom>
            <a:solidFill>
              <a:srgbClr val="B1CEFA"/>
            </a:solidFill>
            <a:ln w="38100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5724128" y="2744875"/>
              <a:ext cx="1008452" cy="1007900"/>
            </a:xfrm>
            <a:prstGeom prst="rect">
              <a:avLst/>
            </a:prstGeom>
            <a:solidFill>
              <a:srgbClr val="B1CEFA"/>
            </a:solidFill>
            <a:ln w="38100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6119568" y="2744875"/>
              <a:ext cx="613011" cy="612677"/>
            </a:xfrm>
            <a:prstGeom prst="rect">
              <a:avLst/>
            </a:prstGeom>
            <a:solidFill>
              <a:srgbClr val="00FFFF"/>
            </a:solidFill>
            <a:ln w="2857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7" name="Rectangle 16"/>
          <p:cNvSpPr/>
          <p:nvPr/>
        </p:nvSpPr>
        <p:spPr bwMode="auto">
          <a:xfrm>
            <a:off x="6875463" y="981075"/>
            <a:ext cx="1009650" cy="1008063"/>
          </a:xfrm>
          <a:prstGeom prst="rect">
            <a:avLst/>
          </a:prstGeom>
          <a:solidFill>
            <a:srgbClr val="B1CEFA"/>
          </a:solidFill>
          <a:ln w="38100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8" name="Rectangle 17"/>
          <p:cNvSpPr/>
          <p:nvPr/>
        </p:nvSpPr>
        <p:spPr bwMode="auto">
          <a:xfrm>
            <a:off x="7956550" y="981075"/>
            <a:ext cx="1008063" cy="1008063"/>
          </a:xfrm>
          <a:prstGeom prst="rect">
            <a:avLst/>
          </a:prstGeom>
          <a:solidFill>
            <a:srgbClr val="B1CEFA"/>
          </a:solidFill>
          <a:ln w="38100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  <p:bldP spid="6" grpId="0"/>
      <p:bldP spid="9" grpId="0"/>
      <p:bldP spid="10" grpId="0"/>
      <p:bldP spid="11" grpId="0"/>
      <p:bldP spid="12" grpId="0" animBg="1"/>
      <p:bldP spid="17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Triple overlaps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4740" y="1268760"/>
            <a:ext cx="4464496" cy="44644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68760"/>
            <a:ext cx="4499992" cy="449999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79612" y="5805264"/>
            <a:ext cx="32576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50 circles whose total </a:t>
            </a:r>
            <a:br>
              <a:rPr lang="en-GB" sz="2400" b="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GB" sz="2400" b="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is the red circle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93291" y="5661248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Three small = Large</a:t>
            </a:r>
          </a:p>
        </p:txBody>
      </p:sp>
      <p:sp>
        <p:nvSpPr>
          <p:cNvPr id="4" name="Rectangle 3"/>
          <p:cNvSpPr/>
          <p:nvPr/>
        </p:nvSpPr>
        <p:spPr>
          <a:xfrm>
            <a:off x="4320480" y="6027003"/>
            <a:ext cx="40679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Red = 3 Lunes – Yellow</a:t>
            </a:r>
          </a:p>
        </p:txBody>
      </p:sp>
      <p:sp>
        <p:nvSpPr>
          <p:cNvPr id="5" name="Rectangle 4"/>
          <p:cNvSpPr/>
          <p:nvPr/>
        </p:nvSpPr>
        <p:spPr>
          <a:xfrm>
            <a:off x="4566733" y="6396335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sz="2400" b="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Red = YellowOrange + 2Yellow</a:t>
            </a:r>
          </a:p>
        </p:txBody>
      </p:sp>
    </p:spTree>
    <p:extLst>
      <p:ext uri="{BB962C8B-B14F-4D97-AF65-F5344CB8AC3E}">
        <p14:creationId xmlns:p14="http://schemas.microsoft.com/office/powerpoint/2010/main" val="3949891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0">
                <a:latin typeface="Chalkboard" charset="0"/>
                <a:ea typeface="ＭＳ Ｐゴシック" charset="0"/>
                <a:cs typeface="ＭＳ Ｐゴシック" charset="0"/>
              </a:rPr>
              <a:t>Club Memberships (2)</a:t>
            </a:r>
          </a:p>
        </p:txBody>
      </p:sp>
      <p:sp>
        <p:nvSpPr>
          <p:cNvPr id="38915" name="Rounded Rectangular Callout 3"/>
          <p:cNvSpPr>
            <a:spLocks noChangeArrowheads="1"/>
          </p:cNvSpPr>
          <p:nvPr/>
        </p:nvSpPr>
        <p:spPr bwMode="auto">
          <a:xfrm>
            <a:off x="1043608" y="1196752"/>
            <a:ext cx="7010400" cy="1600200"/>
          </a:xfrm>
          <a:prstGeom prst="wedgeRoundRectCallout">
            <a:avLst>
              <a:gd name="adj1" fmla="val -20833"/>
              <a:gd name="adj2" fmla="val 50111"/>
              <a:gd name="adj3" fmla="val 16667"/>
            </a:avLst>
          </a:prstGeom>
          <a:solidFill>
            <a:schemeClr val="tx1">
              <a:lumMod val="9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2400" b="0">
                <a:solidFill>
                  <a:srgbClr val="00279F"/>
                </a:solidFill>
                <a:ea typeface="+mn-ea"/>
                <a:cs typeface="+mn-cs"/>
              </a:rPr>
              <a:t>in a certain club there are 47 people altogether, of whom 31 are poets and 29 are painters. How many are both?</a:t>
            </a:r>
          </a:p>
        </p:txBody>
      </p:sp>
    </p:spTree>
    <p:extLst>
      <p:ext uri="{BB962C8B-B14F-4D97-AF65-F5344CB8AC3E}">
        <p14:creationId xmlns:p14="http://schemas.microsoft.com/office/powerpoint/2010/main" val="1189513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0">
                <a:latin typeface="Chalkboard" charset="0"/>
                <a:ea typeface="ＭＳ Ｐゴシック" charset="0"/>
                <a:cs typeface="ＭＳ Ｐゴシック" charset="0"/>
              </a:rPr>
              <a:t>Resolving</a:t>
            </a:r>
          </a:p>
        </p:txBody>
      </p:sp>
      <p:sp>
        <p:nvSpPr>
          <p:cNvPr id="28674" name="Oval 3"/>
          <p:cNvSpPr>
            <a:spLocks noChangeArrowheads="1"/>
          </p:cNvSpPr>
          <p:nvPr/>
        </p:nvSpPr>
        <p:spPr bwMode="auto">
          <a:xfrm>
            <a:off x="2133600" y="3810000"/>
            <a:ext cx="2438400" cy="1524000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2400" b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8675" name="Oval 4"/>
          <p:cNvSpPr>
            <a:spLocks noChangeArrowheads="1"/>
          </p:cNvSpPr>
          <p:nvPr/>
        </p:nvSpPr>
        <p:spPr bwMode="auto">
          <a:xfrm>
            <a:off x="3581400" y="3810000"/>
            <a:ext cx="2438400" cy="1524000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2400" b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8676" name="TextBox 6"/>
          <p:cNvSpPr txBox="1">
            <a:spLocks noChangeArrowheads="1"/>
          </p:cNvSpPr>
          <p:nvPr/>
        </p:nvSpPr>
        <p:spPr bwMode="auto">
          <a:xfrm>
            <a:off x="1295400" y="4267200"/>
            <a:ext cx="533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9pPr>
          </a:lstStyle>
          <a:p>
            <a:r>
              <a:rPr lang="en-US" sz="2400" b="0">
                <a:solidFill>
                  <a:schemeClr val="tx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31</a:t>
            </a:r>
          </a:p>
        </p:txBody>
      </p:sp>
      <p:sp>
        <p:nvSpPr>
          <p:cNvPr id="28677" name="TextBox 7"/>
          <p:cNvSpPr txBox="1">
            <a:spLocks noChangeArrowheads="1"/>
          </p:cNvSpPr>
          <p:nvPr/>
        </p:nvSpPr>
        <p:spPr bwMode="auto">
          <a:xfrm>
            <a:off x="3886200" y="3200400"/>
            <a:ext cx="1524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9pPr>
          </a:lstStyle>
          <a:p>
            <a:r>
              <a:rPr lang="en-US" sz="2400" b="0">
                <a:solidFill>
                  <a:schemeClr val="tx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47 </a:t>
            </a:r>
            <a:r>
              <a:rPr lang="en-US" sz="2400" b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total</a:t>
            </a:r>
          </a:p>
        </p:txBody>
      </p:sp>
      <p:sp>
        <p:nvSpPr>
          <p:cNvPr id="28678" name="TextBox 8"/>
          <p:cNvSpPr txBox="1">
            <a:spLocks noChangeArrowheads="1"/>
          </p:cNvSpPr>
          <p:nvPr/>
        </p:nvSpPr>
        <p:spPr bwMode="auto">
          <a:xfrm>
            <a:off x="6096000" y="4343400"/>
            <a:ext cx="76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9pPr>
          </a:lstStyle>
          <a:p>
            <a:r>
              <a:rPr lang="en-US" sz="2400" b="0">
                <a:solidFill>
                  <a:schemeClr val="tx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29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724400" y="4267200"/>
            <a:ext cx="1143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9pPr>
          </a:lstStyle>
          <a:p>
            <a:r>
              <a:rPr lang="en-US" sz="2400" b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47–31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286000" y="4267200"/>
            <a:ext cx="1447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9pPr>
          </a:lstStyle>
          <a:p>
            <a:r>
              <a:rPr lang="en-US" sz="2400" b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47–29</a:t>
            </a:r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4038600" y="3276600"/>
            <a:ext cx="4876800" cy="1219200"/>
            <a:chOff x="4038600" y="838200"/>
            <a:chExt cx="4876800" cy="1219199"/>
          </a:xfrm>
        </p:grpSpPr>
        <p:sp>
          <p:nvSpPr>
            <p:cNvPr id="28685" name="TextBox 11"/>
            <p:cNvSpPr txBox="1">
              <a:spLocks noChangeArrowheads="1"/>
            </p:cNvSpPr>
            <p:nvPr/>
          </p:nvSpPr>
          <p:spPr bwMode="auto">
            <a:xfrm>
              <a:off x="6400800" y="838200"/>
              <a:ext cx="2514600" cy="83099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9pPr>
            </a:lstStyle>
            <a:p>
              <a:r>
                <a:rPr lang="en-US" sz="2400" b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31–(47–29)</a:t>
              </a:r>
            </a:p>
            <a:p>
              <a:r>
                <a:rPr lang="en-US" sz="2400" b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29–(47–31)</a:t>
              </a:r>
            </a:p>
          </p:txBody>
        </p:sp>
        <p:cxnSp>
          <p:nvCxnSpPr>
            <p:cNvPr id="28686" name="Straight Arrow Connector 13"/>
            <p:cNvCxnSpPr>
              <a:cxnSpLocks noChangeShapeType="1"/>
              <a:stCxn id="28685" idx="1"/>
            </p:cNvCxnSpPr>
            <p:nvPr/>
          </p:nvCxnSpPr>
          <p:spPr bwMode="auto">
            <a:xfrm rot="10800000" flipV="1">
              <a:off x="4038600" y="1253698"/>
              <a:ext cx="2362200" cy="80370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8682" name="TextBox 21"/>
          <p:cNvSpPr txBox="1">
            <a:spLocks noChangeArrowheads="1"/>
          </p:cNvSpPr>
          <p:nvPr/>
        </p:nvSpPr>
        <p:spPr bwMode="auto">
          <a:xfrm>
            <a:off x="228600" y="4267200"/>
            <a:ext cx="9286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9pPr>
          </a:lstStyle>
          <a:p>
            <a:r>
              <a:rPr lang="en-US" sz="2400" b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poets</a:t>
            </a:r>
          </a:p>
        </p:txBody>
      </p:sp>
      <p:sp>
        <p:nvSpPr>
          <p:cNvPr id="28683" name="TextBox 22"/>
          <p:cNvSpPr txBox="1">
            <a:spLocks noChangeArrowheads="1"/>
          </p:cNvSpPr>
          <p:nvPr/>
        </p:nvSpPr>
        <p:spPr bwMode="auto">
          <a:xfrm>
            <a:off x="6705600" y="4343400"/>
            <a:ext cx="13128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9pPr>
          </a:lstStyle>
          <a:p>
            <a:r>
              <a:rPr lang="en-US" sz="2400" b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painters</a:t>
            </a:r>
          </a:p>
        </p:txBody>
      </p:sp>
      <p:sp>
        <p:nvSpPr>
          <p:cNvPr id="28684" name="Rounded Rectangular Callout 32"/>
          <p:cNvSpPr>
            <a:spLocks noChangeArrowheads="1"/>
          </p:cNvSpPr>
          <p:nvPr/>
        </p:nvSpPr>
        <p:spPr bwMode="auto">
          <a:xfrm>
            <a:off x="1524000" y="914400"/>
            <a:ext cx="6553200" cy="1371600"/>
          </a:xfrm>
          <a:prstGeom prst="wedgeRoundRectCallout">
            <a:avLst>
              <a:gd name="adj1" fmla="val -20833"/>
              <a:gd name="adj2" fmla="val 50111"/>
              <a:gd name="adj3" fmla="val 16667"/>
            </a:avLst>
          </a:prstGeom>
          <a:solidFill>
            <a:srgbClr val="F2F2F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sz="2400" b="0">
                <a:solidFill>
                  <a:srgbClr val="00279F"/>
                </a:solidFill>
              </a:rPr>
              <a:t>In a certain club there are 47 people altogether, of whom 31 are poets and 29 are painters. How many are both?</a:t>
            </a:r>
          </a:p>
        </p:txBody>
      </p:sp>
    </p:spTree>
    <p:extLst>
      <p:ext uri="{BB962C8B-B14F-4D97-AF65-F5344CB8AC3E}">
        <p14:creationId xmlns:p14="http://schemas.microsoft.com/office/powerpoint/2010/main" val="2838215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0">
                <a:latin typeface="Chalkboard" charset="0"/>
                <a:ea typeface="ＭＳ Ｐゴシック" charset="0"/>
                <a:cs typeface="ＭＳ Ｐゴシック" charset="0"/>
              </a:rPr>
              <a:t>Club Memberships (3)</a:t>
            </a:r>
          </a:p>
        </p:txBody>
      </p:sp>
      <p:sp>
        <p:nvSpPr>
          <p:cNvPr id="38916" name="Rounded Rectangular Callout 4"/>
          <p:cNvSpPr>
            <a:spLocks noChangeArrowheads="1"/>
          </p:cNvSpPr>
          <p:nvPr/>
        </p:nvSpPr>
        <p:spPr bwMode="auto">
          <a:xfrm>
            <a:off x="0" y="1340768"/>
            <a:ext cx="9144000" cy="3048000"/>
          </a:xfrm>
          <a:prstGeom prst="wedgeRoundRectCallout">
            <a:avLst>
              <a:gd name="adj1" fmla="val -20833"/>
              <a:gd name="adj2" fmla="val 50111"/>
              <a:gd name="adj3" fmla="val 16667"/>
            </a:avLst>
          </a:prstGeom>
          <a:solidFill>
            <a:schemeClr val="tx1">
              <a:lumMod val="9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2400" b="0">
                <a:solidFill>
                  <a:srgbClr val="00279F"/>
                </a:solidFill>
                <a:ea typeface="+mn-ea"/>
                <a:cs typeface="+mn-cs"/>
              </a:rPr>
              <a:t>in a certain club there are 28 people. </a:t>
            </a:r>
            <a:br>
              <a:rPr lang="en-US" sz="2400" b="0">
                <a:solidFill>
                  <a:srgbClr val="00279F"/>
                </a:solidFill>
                <a:ea typeface="+mn-ea"/>
                <a:cs typeface="+mn-cs"/>
              </a:rPr>
            </a:br>
            <a:r>
              <a:rPr lang="en-US" sz="2400" b="0">
                <a:solidFill>
                  <a:srgbClr val="00279F"/>
                </a:solidFill>
                <a:ea typeface="+mn-ea"/>
                <a:cs typeface="+mn-cs"/>
              </a:rPr>
              <a:t>There are 14 poets, 11 painters and 15 musicians; </a:t>
            </a:r>
            <a:br>
              <a:rPr lang="en-US" sz="2400" b="0">
                <a:solidFill>
                  <a:srgbClr val="00279F"/>
                </a:solidFill>
                <a:ea typeface="+mn-ea"/>
                <a:cs typeface="+mn-cs"/>
              </a:rPr>
            </a:br>
            <a:r>
              <a:rPr lang="en-US" sz="2400" b="0">
                <a:solidFill>
                  <a:srgbClr val="00279F"/>
                </a:solidFill>
                <a:ea typeface="+mn-ea"/>
                <a:cs typeface="+mn-cs"/>
              </a:rPr>
              <a:t>there are 22 who are either poets or painters or both, </a:t>
            </a:r>
            <a:br>
              <a:rPr lang="en-US" sz="2400" b="0">
                <a:solidFill>
                  <a:srgbClr val="00279F"/>
                </a:solidFill>
                <a:ea typeface="+mn-ea"/>
                <a:cs typeface="+mn-cs"/>
              </a:rPr>
            </a:br>
            <a:r>
              <a:rPr lang="en-US" sz="2400" b="0">
                <a:solidFill>
                  <a:srgbClr val="00279F"/>
                </a:solidFill>
                <a:ea typeface="+mn-ea"/>
                <a:cs typeface="+mn-cs"/>
              </a:rPr>
              <a:t>21 who are either painters or musicians or both</a:t>
            </a:r>
          </a:p>
          <a:p>
            <a:pPr>
              <a:defRPr/>
            </a:pPr>
            <a:r>
              <a:rPr lang="en-US" sz="2400" b="0">
                <a:solidFill>
                  <a:srgbClr val="00279F"/>
                </a:solidFill>
                <a:ea typeface="+mn-ea"/>
                <a:cs typeface="+mn-cs"/>
              </a:rPr>
              <a:t>and 23 who are either musicians or poets or both.</a:t>
            </a:r>
          </a:p>
          <a:p>
            <a:pPr>
              <a:defRPr/>
            </a:pPr>
            <a:r>
              <a:rPr lang="en-US" sz="2400" b="0">
                <a:solidFill>
                  <a:srgbClr val="00279F"/>
                </a:solidFill>
                <a:ea typeface="+mn-ea"/>
                <a:cs typeface="+mn-cs"/>
              </a:rPr>
              <a:t>How many people are all three: poets, painters and musicians?</a:t>
            </a:r>
          </a:p>
        </p:txBody>
      </p:sp>
    </p:spTree>
    <p:extLst>
      <p:ext uri="{BB962C8B-B14F-4D97-AF65-F5344CB8AC3E}">
        <p14:creationId xmlns:p14="http://schemas.microsoft.com/office/powerpoint/2010/main" val="757295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Oval 15"/>
          <p:cNvSpPr>
            <a:spLocks noChangeArrowheads="1"/>
          </p:cNvSpPr>
          <p:nvPr/>
        </p:nvSpPr>
        <p:spPr bwMode="auto">
          <a:xfrm>
            <a:off x="2209800" y="3581400"/>
            <a:ext cx="2438400" cy="1524000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b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9698" name="Oval 16"/>
          <p:cNvSpPr>
            <a:spLocks noChangeArrowheads="1"/>
          </p:cNvSpPr>
          <p:nvPr/>
        </p:nvSpPr>
        <p:spPr bwMode="auto">
          <a:xfrm>
            <a:off x="3657600" y="3581400"/>
            <a:ext cx="2438400" cy="1524000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b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9699" name="Oval 17"/>
          <p:cNvSpPr>
            <a:spLocks noChangeArrowheads="1"/>
          </p:cNvSpPr>
          <p:nvPr/>
        </p:nvSpPr>
        <p:spPr bwMode="auto">
          <a:xfrm>
            <a:off x="2971800" y="2819400"/>
            <a:ext cx="2438400" cy="1524000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b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grpSp>
        <p:nvGrpSpPr>
          <p:cNvPr id="2" name="Group 69"/>
          <p:cNvGrpSpPr>
            <a:grpSpLocks/>
          </p:cNvGrpSpPr>
          <p:nvPr/>
        </p:nvGrpSpPr>
        <p:grpSpPr bwMode="auto">
          <a:xfrm>
            <a:off x="747713" y="2286000"/>
            <a:ext cx="7118350" cy="2366963"/>
            <a:chOff x="747941" y="2286000"/>
            <a:chExt cx="7118439" cy="2366665"/>
          </a:xfrm>
        </p:grpSpPr>
        <p:sp>
          <p:nvSpPr>
            <p:cNvPr id="29730" name="TextBox 18"/>
            <p:cNvSpPr txBox="1">
              <a:spLocks noChangeArrowheads="1"/>
            </p:cNvSpPr>
            <p:nvPr/>
          </p:nvSpPr>
          <p:spPr bwMode="auto">
            <a:xfrm>
              <a:off x="1600200" y="4114800"/>
              <a:ext cx="5334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9pPr>
            </a:lstStyle>
            <a:p>
              <a:r>
                <a:rPr lang="en-US" sz="2400" b="0">
                  <a:solidFill>
                    <a:schemeClr val="tx2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14</a:t>
              </a:r>
            </a:p>
          </p:txBody>
        </p:sp>
        <p:sp>
          <p:nvSpPr>
            <p:cNvPr id="29731" name="TextBox 19"/>
            <p:cNvSpPr txBox="1">
              <a:spLocks noChangeArrowheads="1"/>
            </p:cNvSpPr>
            <p:nvPr/>
          </p:nvSpPr>
          <p:spPr bwMode="auto">
            <a:xfrm>
              <a:off x="6248400" y="4191000"/>
              <a:ext cx="5334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9pPr>
            </a:lstStyle>
            <a:p>
              <a:r>
                <a:rPr lang="en-US" sz="2400" b="0">
                  <a:solidFill>
                    <a:schemeClr val="tx2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11</a:t>
              </a:r>
            </a:p>
          </p:txBody>
        </p:sp>
        <p:sp>
          <p:nvSpPr>
            <p:cNvPr id="29732" name="TextBox 20"/>
            <p:cNvSpPr txBox="1">
              <a:spLocks noChangeArrowheads="1"/>
            </p:cNvSpPr>
            <p:nvPr/>
          </p:nvSpPr>
          <p:spPr bwMode="auto">
            <a:xfrm>
              <a:off x="3200400" y="2286000"/>
              <a:ext cx="22098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9pPr>
            </a:lstStyle>
            <a:p>
              <a:r>
                <a:rPr lang="en-US" sz="2400" b="0">
                  <a:solidFill>
                    <a:schemeClr val="tx2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15 </a:t>
              </a:r>
              <a:r>
                <a:rPr lang="en-US" sz="2400" b="0">
                  <a:solidFill>
                    <a:srgbClr val="FFFFFF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musicians</a:t>
              </a:r>
            </a:p>
          </p:txBody>
        </p:sp>
        <p:sp>
          <p:nvSpPr>
            <p:cNvPr id="29733" name="TextBox 23"/>
            <p:cNvSpPr txBox="1">
              <a:spLocks noChangeArrowheads="1"/>
            </p:cNvSpPr>
            <p:nvPr/>
          </p:nvSpPr>
          <p:spPr bwMode="auto">
            <a:xfrm>
              <a:off x="747941" y="4114800"/>
              <a:ext cx="92845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9pPr>
            </a:lstStyle>
            <a:p>
              <a:r>
                <a:rPr lang="en-US" sz="2400" b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poets</a:t>
              </a:r>
            </a:p>
          </p:txBody>
        </p:sp>
        <p:sp>
          <p:nvSpPr>
            <p:cNvPr id="29734" name="TextBox 24"/>
            <p:cNvSpPr txBox="1">
              <a:spLocks noChangeArrowheads="1"/>
            </p:cNvSpPr>
            <p:nvPr/>
          </p:nvSpPr>
          <p:spPr bwMode="auto">
            <a:xfrm>
              <a:off x="6553200" y="4159360"/>
              <a:ext cx="131318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9pPr>
            </a:lstStyle>
            <a:p>
              <a:r>
                <a:rPr lang="en-US" sz="2400" b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painters</a:t>
              </a:r>
            </a:p>
          </p:txBody>
        </p:sp>
      </p:grpSp>
      <p:sp>
        <p:nvSpPr>
          <p:cNvPr id="29701" name="TextBox 25"/>
          <p:cNvSpPr txBox="1">
            <a:spLocks noChangeArrowheads="1"/>
          </p:cNvSpPr>
          <p:nvPr/>
        </p:nvSpPr>
        <p:spPr bwMode="auto">
          <a:xfrm>
            <a:off x="381000" y="2286000"/>
            <a:ext cx="1600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9pPr>
          </a:lstStyle>
          <a:p>
            <a:r>
              <a:rPr lang="en-US" sz="2400" b="0">
                <a:solidFill>
                  <a:schemeClr val="tx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28 </a:t>
            </a:r>
            <a:r>
              <a:rPr lang="en-US" sz="2400" b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total</a:t>
            </a:r>
          </a:p>
        </p:txBody>
      </p:sp>
      <p:sp>
        <p:nvSpPr>
          <p:cNvPr id="29702" name="TextBox 26"/>
          <p:cNvSpPr txBox="1">
            <a:spLocks noChangeArrowheads="1"/>
          </p:cNvSpPr>
          <p:nvPr/>
        </p:nvSpPr>
        <p:spPr bwMode="auto">
          <a:xfrm>
            <a:off x="5867400" y="2971800"/>
            <a:ext cx="2286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9pPr>
          </a:lstStyle>
          <a:p>
            <a:r>
              <a:rPr lang="en-US" sz="2400" b="0">
                <a:solidFill>
                  <a:schemeClr val="tx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23 </a:t>
            </a:r>
            <a:r>
              <a:rPr lang="en-US" sz="2400" b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musicians or painters</a:t>
            </a:r>
          </a:p>
        </p:txBody>
      </p:sp>
      <p:sp>
        <p:nvSpPr>
          <p:cNvPr id="29703" name="TextBox 27"/>
          <p:cNvSpPr txBox="1">
            <a:spLocks noChangeArrowheads="1"/>
          </p:cNvSpPr>
          <p:nvPr/>
        </p:nvSpPr>
        <p:spPr bwMode="auto">
          <a:xfrm>
            <a:off x="381000" y="2895600"/>
            <a:ext cx="2286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9pPr>
          </a:lstStyle>
          <a:p>
            <a:r>
              <a:rPr lang="en-US" sz="2400" b="0">
                <a:solidFill>
                  <a:schemeClr val="tx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21 </a:t>
            </a:r>
            <a:r>
              <a:rPr lang="en-US" sz="2400" b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poets or musicians</a:t>
            </a:r>
          </a:p>
        </p:txBody>
      </p:sp>
      <p:sp>
        <p:nvSpPr>
          <p:cNvPr id="29704" name="TextBox 28"/>
          <p:cNvSpPr txBox="1">
            <a:spLocks noChangeArrowheads="1"/>
          </p:cNvSpPr>
          <p:nvPr/>
        </p:nvSpPr>
        <p:spPr bwMode="auto">
          <a:xfrm>
            <a:off x="2743200" y="5105400"/>
            <a:ext cx="3124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9pPr>
          </a:lstStyle>
          <a:p>
            <a:r>
              <a:rPr lang="en-US" sz="2400" b="0">
                <a:solidFill>
                  <a:schemeClr val="tx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22 </a:t>
            </a:r>
            <a:r>
              <a:rPr lang="en-US" sz="2400" b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poets or painters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438400" y="4267200"/>
            <a:ext cx="1219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9pPr>
          </a:lstStyle>
          <a:p>
            <a:r>
              <a:rPr lang="en-US" sz="2400" b="0">
                <a:solidFill>
                  <a:srgbClr val="66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28–23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4800600" y="4267200"/>
            <a:ext cx="1219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9pPr>
          </a:lstStyle>
          <a:p>
            <a:r>
              <a:rPr lang="en-US" sz="2400" b="0">
                <a:solidFill>
                  <a:srgbClr val="66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28–21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3657600" y="3048000"/>
            <a:ext cx="1219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halkboard" charset="0"/>
                <a:ea typeface="ＭＳ Ｐゴシック" charset="0"/>
              </a:defRPr>
            </a:lvl9pPr>
          </a:lstStyle>
          <a:p>
            <a:r>
              <a:rPr lang="en-US" sz="2400" b="0">
                <a:solidFill>
                  <a:srgbClr val="66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28–22</a:t>
            </a:r>
          </a:p>
        </p:txBody>
      </p:sp>
      <p:grpSp>
        <p:nvGrpSpPr>
          <p:cNvPr id="3" name="Group 56"/>
          <p:cNvGrpSpPr>
            <a:grpSpLocks/>
          </p:cNvGrpSpPr>
          <p:nvPr/>
        </p:nvGrpSpPr>
        <p:grpSpPr bwMode="auto">
          <a:xfrm>
            <a:off x="152400" y="3600450"/>
            <a:ext cx="4529138" cy="2119313"/>
            <a:chOff x="152400" y="3600428"/>
            <a:chExt cx="4529733" cy="2119037"/>
          </a:xfrm>
        </p:grpSpPr>
        <p:grpSp>
          <p:nvGrpSpPr>
            <p:cNvPr id="29726" name="Group 37"/>
            <p:cNvGrpSpPr>
              <a:grpSpLocks/>
            </p:cNvGrpSpPr>
            <p:nvPr/>
          </p:nvGrpSpPr>
          <p:grpSpPr bwMode="auto">
            <a:xfrm>
              <a:off x="1600200" y="3600428"/>
              <a:ext cx="3081933" cy="2038372"/>
              <a:chOff x="1600200" y="3600428"/>
              <a:chExt cx="3081933" cy="2038372"/>
            </a:xfrm>
          </p:grpSpPr>
          <p:sp>
            <p:nvSpPr>
              <p:cNvPr id="29728" name="Freeform 33"/>
              <p:cNvSpPr>
                <a:spLocks noChangeArrowheads="1"/>
              </p:cNvSpPr>
              <p:nvPr/>
            </p:nvSpPr>
            <p:spPr bwMode="auto">
              <a:xfrm>
                <a:off x="2950757" y="3600428"/>
                <a:ext cx="1731376" cy="741796"/>
              </a:xfrm>
              <a:custGeom>
                <a:avLst/>
                <a:gdLst>
                  <a:gd name="T0" fmla="*/ 45229 w 1731376"/>
                  <a:gd name="T1" fmla="*/ 57896 h 741796"/>
                  <a:gd name="T2" fmla="*/ 501140 w 1731376"/>
                  <a:gd name="T3" fmla="*/ 3618 h 741796"/>
                  <a:gd name="T4" fmla="*/ 989616 w 1731376"/>
                  <a:gd name="T5" fmla="*/ 68751 h 741796"/>
                  <a:gd name="T6" fmla="*/ 1380397 w 1731376"/>
                  <a:gd name="T7" fmla="*/ 220729 h 741796"/>
                  <a:gd name="T8" fmla="*/ 1684338 w 1731376"/>
                  <a:gd name="T9" fmla="*/ 654952 h 741796"/>
                  <a:gd name="T10" fmla="*/ 1098167 w 1731376"/>
                  <a:gd name="T11" fmla="*/ 741796 h 741796"/>
                  <a:gd name="T12" fmla="*/ 674821 w 1731376"/>
                  <a:gd name="T13" fmla="*/ 654952 h 741796"/>
                  <a:gd name="T14" fmla="*/ 436010 w 1731376"/>
                  <a:gd name="T15" fmla="*/ 546396 h 741796"/>
                  <a:gd name="T16" fmla="*/ 229765 w 1731376"/>
                  <a:gd name="T17" fmla="*/ 350996 h 741796"/>
                  <a:gd name="T18" fmla="*/ 45229 w 1731376"/>
                  <a:gd name="T19" fmla="*/ 57896 h 74179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31376"/>
                  <a:gd name="T31" fmla="*/ 0 h 741796"/>
                  <a:gd name="T32" fmla="*/ 1731376 w 1731376"/>
                  <a:gd name="T33" fmla="*/ 741796 h 74179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31376" h="741796">
                    <a:moveTo>
                      <a:pt x="45229" y="57896"/>
                    </a:moveTo>
                    <a:cubicBezTo>
                      <a:pt x="90458" y="0"/>
                      <a:pt x="343742" y="1809"/>
                      <a:pt x="501140" y="3618"/>
                    </a:cubicBezTo>
                    <a:cubicBezTo>
                      <a:pt x="658538" y="5427"/>
                      <a:pt x="843073" y="32566"/>
                      <a:pt x="989616" y="68751"/>
                    </a:cubicBezTo>
                    <a:cubicBezTo>
                      <a:pt x="1136159" y="104936"/>
                      <a:pt x="1264610" y="123029"/>
                      <a:pt x="1380397" y="220729"/>
                    </a:cubicBezTo>
                    <a:cubicBezTo>
                      <a:pt x="1496184" y="318429"/>
                      <a:pt x="1731376" y="568108"/>
                      <a:pt x="1684338" y="654952"/>
                    </a:cubicBezTo>
                    <a:cubicBezTo>
                      <a:pt x="1637300" y="741796"/>
                      <a:pt x="1266420" y="741796"/>
                      <a:pt x="1098167" y="741796"/>
                    </a:cubicBezTo>
                    <a:cubicBezTo>
                      <a:pt x="929914" y="741796"/>
                      <a:pt x="785180" y="687519"/>
                      <a:pt x="674821" y="654952"/>
                    </a:cubicBezTo>
                    <a:cubicBezTo>
                      <a:pt x="564462" y="622385"/>
                      <a:pt x="510186" y="597055"/>
                      <a:pt x="436010" y="546396"/>
                    </a:cubicBezTo>
                    <a:cubicBezTo>
                      <a:pt x="361834" y="495737"/>
                      <a:pt x="296704" y="434222"/>
                      <a:pt x="229765" y="350996"/>
                    </a:cubicBezTo>
                    <a:cubicBezTo>
                      <a:pt x="162826" y="267770"/>
                      <a:pt x="0" y="115792"/>
                      <a:pt x="45229" y="57896"/>
                    </a:cubicBezTo>
                    <a:close/>
                  </a:path>
                </a:pathLst>
              </a:custGeom>
              <a:solidFill>
                <a:schemeClr val="accent1">
                  <a:alpha val="65097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endParaRPr>
              </a:p>
            </p:txBody>
          </p:sp>
          <p:cxnSp>
            <p:nvCxnSpPr>
              <p:cNvPr id="29729" name="Straight Arrow Connector 35"/>
              <p:cNvCxnSpPr>
                <a:cxnSpLocks noChangeShapeType="1"/>
              </p:cNvCxnSpPr>
              <p:nvPr/>
            </p:nvCxnSpPr>
            <p:spPr bwMode="auto">
              <a:xfrm flipV="1">
                <a:off x="1600200" y="4038600"/>
                <a:ext cx="1981200" cy="1600200"/>
              </a:xfrm>
              <a:prstGeom prst="straightConnector1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37" name="TextBox 36"/>
            <p:cNvSpPr txBox="1"/>
            <p:nvPr/>
          </p:nvSpPr>
          <p:spPr>
            <a:xfrm>
              <a:off x="152400" y="5257562"/>
              <a:ext cx="1524200" cy="461903"/>
            </a:xfrm>
            <a:prstGeom prst="rect">
              <a:avLst/>
            </a:prstGeom>
            <a:solidFill>
              <a:srgbClr val="66FFFF"/>
            </a:solidFill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400" b="0" dirty="0">
                  <a:solidFill>
                    <a:schemeClr val="accent4">
                      <a:lumMod val="10000"/>
                    </a:schemeClr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  <a:ea typeface="+mn-ea"/>
                  <a:cs typeface="+mn-cs"/>
                </a:rPr>
                <a:t>14+15–21</a:t>
              </a:r>
            </a:p>
          </p:txBody>
        </p:sp>
      </p:grpSp>
      <p:grpSp>
        <p:nvGrpSpPr>
          <p:cNvPr id="5" name="Group 63"/>
          <p:cNvGrpSpPr>
            <a:grpSpLocks/>
          </p:cNvGrpSpPr>
          <p:nvPr/>
        </p:nvGrpSpPr>
        <p:grpSpPr bwMode="auto">
          <a:xfrm>
            <a:off x="3668713" y="3590925"/>
            <a:ext cx="4865687" cy="1976438"/>
            <a:chOff x="3668998" y="3591381"/>
            <a:chExt cx="4865402" cy="1975684"/>
          </a:xfrm>
        </p:grpSpPr>
        <p:sp>
          <p:nvSpPr>
            <p:cNvPr id="29723" name="Freeform 38"/>
            <p:cNvSpPr>
              <a:spLocks noChangeArrowheads="1"/>
            </p:cNvSpPr>
            <p:nvPr/>
          </p:nvSpPr>
          <p:spPr bwMode="auto">
            <a:xfrm>
              <a:off x="3668998" y="3591381"/>
              <a:ext cx="1731376" cy="765317"/>
            </a:xfrm>
            <a:custGeom>
              <a:avLst/>
              <a:gdLst>
                <a:gd name="T0" fmla="*/ 510186 w 1731376"/>
                <a:gd name="T1" fmla="*/ 132076 h 765317"/>
                <a:gd name="T2" fmla="*/ 890112 w 1731376"/>
                <a:gd name="T3" fmla="*/ 23520 h 765317"/>
                <a:gd name="T4" fmla="*/ 1280892 w 1731376"/>
                <a:gd name="T5" fmla="*/ 1809 h 765317"/>
                <a:gd name="T6" fmla="*/ 1563123 w 1731376"/>
                <a:gd name="T7" fmla="*/ 34376 h 765317"/>
                <a:gd name="T8" fmla="*/ 1725948 w 1731376"/>
                <a:gd name="T9" fmla="*/ 88654 h 765317"/>
                <a:gd name="T10" fmla="*/ 1530558 w 1731376"/>
                <a:gd name="T11" fmla="*/ 425176 h 765317"/>
                <a:gd name="T12" fmla="*/ 1226617 w 1731376"/>
                <a:gd name="T13" fmla="*/ 598865 h 765317"/>
                <a:gd name="T14" fmla="*/ 911822 w 1731376"/>
                <a:gd name="T15" fmla="*/ 696565 h 765317"/>
                <a:gd name="T16" fmla="*/ 510186 w 1731376"/>
                <a:gd name="T17" fmla="*/ 761699 h 765317"/>
                <a:gd name="T18" fmla="*/ 119405 w 1731376"/>
                <a:gd name="T19" fmla="*/ 718276 h 765317"/>
                <a:gd name="T20" fmla="*/ 0 w 1731376"/>
                <a:gd name="T21" fmla="*/ 685710 h 765317"/>
                <a:gd name="T22" fmla="*/ 119405 w 1731376"/>
                <a:gd name="T23" fmla="*/ 446887 h 765317"/>
                <a:gd name="T24" fmla="*/ 510186 w 1731376"/>
                <a:gd name="T25" fmla="*/ 132076 h 76531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31376"/>
                <a:gd name="T40" fmla="*/ 0 h 765317"/>
                <a:gd name="T41" fmla="*/ 1731376 w 1731376"/>
                <a:gd name="T42" fmla="*/ 765317 h 76531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31376" h="765317">
                  <a:moveTo>
                    <a:pt x="510186" y="132076"/>
                  </a:moveTo>
                  <a:cubicBezTo>
                    <a:pt x="638637" y="61515"/>
                    <a:pt x="761661" y="45231"/>
                    <a:pt x="890112" y="23520"/>
                  </a:cubicBezTo>
                  <a:cubicBezTo>
                    <a:pt x="1018563" y="1809"/>
                    <a:pt x="1168724" y="0"/>
                    <a:pt x="1280892" y="1809"/>
                  </a:cubicBezTo>
                  <a:cubicBezTo>
                    <a:pt x="1393060" y="3618"/>
                    <a:pt x="1488947" y="19902"/>
                    <a:pt x="1563123" y="34376"/>
                  </a:cubicBezTo>
                  <a:cubicBezTo>
                    <a:pt x="1637299" y="48850"/>
                    <a:pt x="1731376" y="23521"/>
                    <a:pt x="1725948" y="88654"/>
                  </a:cubicBezTo>
                  <a:cubicBezTo>
                    <a:pt x="1720521" y="153787"/>
                    <a:pt x="1613780" y="340141"/>
                    <a:pt x="1530558" y="425176"/>
                  </a:cubicBezTo>
                  <a:cubicBezTo>
                    <a:pt x="1447336" y="510211"/>
                    <a:pt x="1329740" y="553634"/>
                    <a:pt x="1226617" y="598865"/>
                  </a:cubicBezTo>
                  <a:cubicBezTo>
                    <a:pt x="1123494" y="644096"/>
                    <a:pt x="1031227" y="669426"/>
                    <a:pt x="911822" y="696565"/>
                  </a:cubicBezTo>
                  <a:cubicBezTo>
                    <a:pt x="792417" y="723704"/>
                    <a:pt x="642255" y="758081"/>
                    <a:pt x="510186" y="761699"/>
                  </a:cubicBezTo>
                  <a:cubicBezTo>
                    <a:pt x="378117" y="765317"/>
                    <a:pt x="204436" y="730941"/>
                    <a:pt x="119405" y="718276"/>
                  </a:cubicBezTo>
                  <a:cubicBezTo>
                    <a:pt x="34374" y="705611"/>
                    <a:pt x="0" y="730941"/>
                    <a:pt x="0" y="685710"/>
                  </a:cubicBezTo>
                  <a:cubicBezTo>
                    <a:pt x="0" y="640479"/>
                    <a:pt x="37992" y="539159"/>
                    <a:pt x="119405" y="446887"/>
                  </a:cubicBezTo>
                  <a:cubicBezTo>
                    <a:pt x="200818" y="354615"/>
                    <a:pt x="381735" y="202637"/>
                    <a:pt x="510186" y="132076"/>
                  </a:cubicBezTo>
                  <a:close/>
                </a:path>
              </a:pathLst>
            </a:custGeom>
            <a:solidFill>
              <a:srgbClr val="CCFFCC">
                <a:alpha val="49019"/>
              </a:srgbClr>
            </a:solidFill>
            <a:ln w="1270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  <p:cxnSp>
          <p:nvCxnSpPr>
            <p:cNvPr id="29724" name="Straight Arrow Connector 41"/>
            <p:cNvCxnSpPr>
              <a:cxnSpLocks noChangeShapeType="1"/>
            </p:cNvCxnSpPr>
            <p:nvPr/>
          </p:nvCxnSpPr>
          <p:spPr bwMode="auto">
            <a:xfrm rot="10800000">
              <a:off x="4800600" y="3886200"/>
              <a:ext cx="2057400" cy="167640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5" name="TextBox 44"/>
            <p:cNvSpPr txBox="1"/>
            <p:nvPr/>
          </p:nvSpPr>
          <p:spPr>
            <a:xfrm>
              <a:off x="7010489" y="5105278"/>
              <a:ext cx="1523911" cy="461787"/>
            </a:xfrm>
            <a:prstGeom prst="rect">
              <a:avLst/>
            </a:prstGeom>
            <a:solidFill>
              <a:srgbClr val="66FFFF"/>
            </a:solidFill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400" b="0" dirty="0">
                  <a:solidFill>
                    <a:schemeClr val="accent4">
                      <a:lumMod val="10000"/>
                    </a:schemeClr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  <a:ea typeface="+mn-ea"/>
                  <a:cs typeface="+mn-cs"/>
                </a:rPr>
                <a:t>11+15–23</a:t>
              </a:r>
            </a:p>
          </p:txBody>
        </p:sp>
      </p:grpSp>
      <p:grpSp>
        <p:nvGrpSpPr>
          <p:cNvPr id="6" name="Group 68"/>
          <p:cNvGrpSpPr>
            <a:grpSpLocks/>
          </p:cNvGrpSpPr>
          <p:nvPr/>
        </p:nvGrpSpPr>
        <p:grpSpPr bwMode="auto">
          <a:xfrm>
            <a:off x="381000" y="6096000"/>
            <a:ext cx="9601200" cy="762000"/>
            <a:chOff x="381000" y="6096000"/>
            <a:chExt cx="9601200" cy="762000"/>
          </a:xfrm>
        </p:grpSpPr>
        <p:grpSp>
          <p:nvGrpSpPr>
            <p:cNvPr id="29716" name="Group 67"/>
            <p:cNvGrpSpPr>
              <a:grpSpLocks/>
            </p:cNvGrpSpPr>
            <p:nvPr/>
          </p:nvGrpSpPr>
          <p:grpSpPr bwMode="auto">
            <a:xfrm>
              <a:off x="381000" y="6096000"/>
              <a:ext cx="9601200" cy="400110"/>
              <a:chOff x="381000" y="6096000"/>
              <a:chExt cx="9601200" cy="400110"/>
            </a:xfrm>
          </p:grpSpPr>
          <p:sp>
            <p:nvSpPr>
              <p:cNvPr id="29718" name="Rectangle 54"/>
              <p:cNvSpPr>
                <a:spLocks noChangeArrowheads="1"/>
              </p:cNvSpPr>
              <p:nvPr/>
            </p:nvSpPr>
            <p:spPr bwMode="auto">
              <a:xfrm>
                <a:off x="3429000" y="6096000"/>
                <a:ext cx="990600" cy="381000"/>
              </a:xfrm>
              <a:prstGeom prst="rect">
                <a:avLst/>
              </a:prstGeom>
              <a:solidFill>
                <a:srgbClr val="66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b="0"/>
              </a:p>
            </p:txBody>
          </p:sp>
          <p:sp>
            <p:nvSpPr>
              <p:cNvPr id="29719" name="Rectangle 53"/>
              <p:cNvSpPr>
                <a:spLocks noChangeArrowheads="1"/>
              </p:cNvSpPr>
              <p:nvPr/>
            </p:nvSpPr>
            <p:spPr bwMode="auto">
              <a:xfrm>
                <a:off x="1981200" y="6096000"/>
                <a:ext cx="990600" cy="381000"/>
              </a:xfrm>
              <a:prstGeom prst="rect">
                <a:avLst/>
              </a:prstGeom>
              <a:solidFill>
                <a:srgbClr val="66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b="0"/>
              </a:p>
            </p:txBody>
          </p:sp>
          <p:sp>
            <p:nvSpPr>
              <p:cNvPr id="29720" name="Rectangle 52"/>
              <p:cNvSpPr>
                <a:spLocks noChangeArrowheads="1"/>
              </p:cNvSpPr>
              <p:nvPr/>
            </p:nvSpPr>
            <p:spPr bwMode="auto">
              <a:xfrm>
                <a:off x="533400" y="6096000"/>
                <a:ext cx="990600" cy="381000"/>
              </a:xfrm>
              <a:prstGeom prst="rect">
                <a:avLst/>
              </a:prstGeom>
              <a:solidFill>
                <a:srgbClr val="66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b="0"/>
              </a:p>
            </p:txBody>
          </p:sp>
          <p:sp>
            <p:nvSpPr>
              <p:cNvPr id="29721" name="TextBox 48"/>
              <p:cNvSpPr txBox="1">
                <a:spLocks noChangeArrowheads="1"/>
              </p:cNvSpPr>
              <p:nvPr/>
            </p:nvSpPr>
            <p:spPr bwMode="auto">
              <a:xfrm>
                <a:off x="381000" y="6096000"/>
                <a:ext cx="960120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b="1">
                    <a:solidFill>
                      <a:schemeClr val="tx1"/>
                    </a:solidFill>
                    <a:latin typeface="Chalkboard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800" b="1">
                    <a:solidFill>
                      <a:schemeClr val="tx1"/>
                    </a:solidFill>
                    <a:latin typeface="Chalkboard" charset="0"/>
                    <a:ea typeface="ＭＳ Ｐゴシック" charset="0"/>
                  </a:defRPr>
                </a:lvl2pPr>
                <a:lvl3pPr marL="1143000" indent="-228600">
                  <a:defRPr sz="2800" b="1">
                    <a:solidFill>
                      <a:schemeClr val="tx1"/>
                    </a:solidFill>
                    <a:latin typeface="Chalkboard" charset="0"/>
                    <a:ea typeface="ＭＳ Ｐゴシック" charset="0"/>
                  </a:defRPr>
                </a:lvl3pPr>
                <a:lvl4pPr marL="1600200" indent="-228600">
                  <a:defRPr sz="2800" b="1">
                    <a:solidFill>
                      <a:schemeClr val="tx1"/>
                    </a:solidFill>
                    <a:latin typeface="Chalkboard" charset="0"/>
                    <a:ea typeface="ＭＳ Ｐゴシック" charset="0"/>
                  </a:defRPr>
                </a:lvl4pPr>
                <a:lvl5pPr marL="2057400" indent="-228600">
                  <a:defRPr sz="2800" b="1">
                    <a:solidFill>
                      <a:schemeClr val="tx1"/>
                    </a:solidFill>
                    <a:latin typeface="Chalkboard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tx1"/>
                    </a:solidFill>
                    <a:latin typeface="Chalkboard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tx1"/>
                    </a:solidFill>
                    <a:latin typeface="Chalkboard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tx1"/>
                    </a:solidFill>
                    <a:latin typeface="Chalkboard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tx1"/>
                    </a:solidFill>
                    <a:latin typeface="Chalkboard" charset="0"/>
                    <a:ea typeface="ＭＳ Ｐゴシック" charset="0"/>
                  </a:defRPr>
                </a:lvl9pPr>
              </a:lstStyle>
              <a:p>
                <a:r>
                  <a:rPr lang="en-US" sz="2000" b="0"/>
                  <a:t>(</a:t>
                </a:r>
                <a:r>
                  <a:rPr lang="en-US" sz="2000" b="0">
                    <a:solidFill>
                      <a:srgbClr val="161616"/>
                    </a:solidFill>
                  </a:rPr>
                  <a:t>14+15-21</a:t>
                </a:r>
                <a:r>
                  <a:rPr lang="en-US" sz="2000" b="0"/>
                  <a:t>) + (</a:t>
                </a:r>
                <a:r>
                  <a:rPr lang="en-US" sz="2000" b="0">
                    <a:solidFill>
                      <a:srgbClr val="161616"/>
                    </a:solidFill>
                  </a:rPr>
                  <a:t>14+11-22</a:t>
                </a:r>
                <a:r>
                  <a:rPr lang="en-US" sz="2000" b="0"/>
                  <a:t>) + (</a:t>
                </a:r>
                <a:r>
                  <a:rPr lang="en-US" sz="2000" b="0">
                    <a:solidFill>
                      <a:srgbClr val="161616"/>
                    </a:solidFill>
                  </a:rPr>
                  <a:t>11+15-23</a:t>
                </a:r>
                <a:r>
                  <a:rPr lang="en-US" sz="2000" b="0"/>
                  <a:t>) – (</a:t>
                </a:r>
                <a:r>
                  <a:rPr lang="en-US" sz="2000" b="0">
                    <a:solidFill>
                      <a:schemeClr val="tx2"/>
                    </a:solidFill>
                  </a:rPr>
                  <a:t>28</a:t>
                </a:r>
                <a:r>
                  <a:rPr lang="en-US" sz="2000" b="0"/>
                  <a:t>– (</a:t>
                </a:r>
                <a:r>
                  <a:rPr lang="en-US" sz="2000" b="0">
                    <a:solidFill>
                      <a:srgbClr val="66FFFF"/>
                    </a:solidFill>
                  </a:rPr>
                  <a:t>(28-23) </a:t>
                </a:r>
                <a:r>
                  <a:rPr lang="en-US" sz="2000" b="0"/>
                  <a:t>+ </a:t>
                </a:r>
                <a:r>
                  <a:rPr lang="en-US" sz="2000" b="0">
                    <a:solidFill>
                      <a:srgbClr val="66FFFF"/>
                    </a:solidFill>
                  </a:rPr>
                  <a:t>(28-22) </a:t>
                </a:r>
                <a:r>
                  <a:rPr lang="en-US" sz="2000" b="0"/>
                  <a:t>+ </a:t>
                </a:r>
                <a:r>
                  <a:rPr lang="en-US" sz="2000" b="0">
                    <a:solidFill>
                      <a:srgbClr val="66FFFF"/>
                    </a:solidFill>
                  </a:rPr>
                  <a:t>(28-21)</a:t>
                </a:r>
                <a:r>
                  <a:rPr lang="en-US" sz="2000" b="0"/>
                  <a:t>)</a:t>
                </a:r>
              </a:p>
            </p:txBody>
          </p:sp>
          <p:cxnSp>
            <p:nvCxnSpPr>
              <p:cNvPr id="29722" name="Straight Connector 50"/>
              <p:cNvCxnSpPr>
                <a:cxnSpLocks noChangeShapeType="1"/>
              </p:cNvCxnSpPr>
              <p:nvPr/>
            </p:nvCxnSpPr>
            <p:spPr bwMode="auto">
              <a:xfrm>
                <a:off x="533400" y="6477000"/>
                <a:ext cx="7772400" cy="15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9717" name="TextBox 51"/>
            <p:cNvSpPr txBox="1">
              <a:spLocks noChangeArrowheads="1"/>
            </p:cNvSpPr>
            <p:nvPr/>
          </p:nvSpPr>
          <p:spPr bwMode="auto">
            <a:xfrm>
              <a:off x="3962400" y="6457890"/>
              <a:ext cx="3810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Chalkboard" charset="0"/>
                  <a:ea typeface="ＭＳ Ｐゴシック" charset="0"/>
                </a:defRPr>
              </a:lvl9pPr>
            </a:lstStyle>
            <a:p>
              <a:r>
                <a:rPr lang="en-US" sz="2000" b="0"/>
                <a:t>2</a:t>
              </a:r>
            </a:p>
          </p:txBody>
        </p:sp>
      </p:grpSp>
      <p:grpSp>
        <p:nvGrpSpPr>
          <p:cNvPr id="8" name="Group 65"/>
          <p:cNvGrpSpPr>
            <a:grpSpLocks/>
          </p:cNvGrpSpPr>
          <p:nvPr/>
        </p:nvGrpSpPr>
        <p:grpSpPr bwMode="auto">
          <a:xfrm>
            <a:off x="3581400" y="3746500"/>
            <a:ext cx="1524000" cy="2273300"/>
            <a:chOff x="3581400" y="3746177"/>
            <a:chExt cx="1524000" cy="2273623"/>
          </a:xfrm>
        </p:grpSpPr>
        <p:cxnSp>
          <p:nvCxnSpPr>
            <p:cNvPr id="29713" name="Straight Arrow Connector 59"/>
            <p:cNvCxnSpPr>
              <a:cxnSpLocks noChangeShapeType="1"/>
              <a:stCxn id="48" idx="0"/>
            </p:cNvCxnSpPr>
            <p:nvPr/>
          </p:nvCxnSpPr>
          <p:spPr bwMode="auto">
            <a:xfrm rot="16200000" flipV="1">
              <a:off x="3810000" y="5024735"/>
              <a:ext cx="990600" cy="7620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8" name="TextBox 47"/>
            <p:cNvSpPr txBox="1"/>
            <p:nvPr/>
          </p:nvSpPr>
          <p:spPr>
            <a:xfrm>
              <a:off x="3581400" y="5557772"/>
              <a:ext cx="1524000" cy="462028"/>
            </a:xfrm>
            <a:prstGeom prst="rect">
              <a:avLst/>
            </a:prstGeom>
            <a:solidFill>
              <a:srgbClr val="66FFFF"/>
            </a:solidFill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400" b="0" dirty="0">
                  <a:solidFill>
                    <a:schemeClr val="accent4">
                      <a:lumMod val="10000"/>
                    </a:schemeClr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  <a:ea typeface="+mn-ea"/>
                  <a:cs typeface="+mn-cs"/>
                </a:rPr>
                <a:t>14+11–22</a:t>
              </a:r>
            </a:p>
          </p:txBody>
        </p:sp>
        <p:sp>
          <p:nvSpPr>
            <p:cNvPr id="63" name="Freeform 62"/>
            <p:cNvSpPr/>
            <p:nvPr/>
          </p:nvSpPr>
          <p:spPr bwMode="auto">
            <a:xfrm>
              <a:off x="3662363" y="3746177"/>
              <a:ext cx="965200" cy="1206671"/>
            </a:xfrm>
            <a:custGeom>
              <a:avLst/>
              <a:gdLst>
                <a:gd name="connsiteX0" fmla="*/ 482778 w 965556"/>
                <a:gd name="connsiteY0" fmla="*/ 1857 h 1206823"/>
                <a:gd name="connsiteX1" fmla="*/ 716740 w 965556"/>
                <a:gd name="connsiteY1" fmla="*/ 146676 h 1206823"/>
                <a:gd name="connsiteX2" fmla="*/ 894996 w 965556"/>
                <a:gd name="connsiteY2" fmla="*/ 347194 h 1206823"/>
                <a:gd name="connsiteX3" fmla="*/ 961842 w 965556"/>
                <a:gd name="connsiteY3" fmla="*/ 569992 h 1206823"/>
                <a:gd name="connsiteX4" fmla="*/ 917278 w 965556"/>
                <a:gd name="connsiteY4" fmla="*/ 815069 h 1206823"/>
                <a:gd name="connsiteX5" fmla="*/ 694458 w 965556"/>
                <a:gd name="connsiteY5" fmla="*/ 1093567 h 1206823"/>
                <a:gd name="connsiteX6" fmla="*/ 505060 w 965556"/>
                <a:gd name="connsiteY6" fmla="*/ 1204966 h 1206823"/>
                <a:gd name="connsiteX7" fmla="*/ 271098 w 965556"/>
                <a:gd name="connsiteY7" fmla="*/ 1082427 h 1206823"/>
                <a:gd name="connsiteX8" fmla="*/ 70560 w 965556"/>
                <a:gd name="connsiteY8" fmla="*/ 870769 h 1206823"/>
                <a:gd name="connsiteX9" fmla="*/ 3714 w 965556"/>
                <a:gd name="connsiteY9" fmla="*/ 547712 h 1206823"/>
                <a:gd name="connsiteX10" fmla="*/ 92842 w 965556"/>
                <a:gd name="connsiteY10" fmla="*/ 313774 h 1206823"/>
                <a:gd name="connsiteX11" fmla="*/ 293380 w 965556"/>
                <a:gd name="connsiteY11" fmla="*/ 135536 h 1206823"/>
                <a:gd name="connsiteX12" fmla="*/ 482778 w 965556"/>
                <a:gd name="connsiteY12" fmla="*/ 1857 h 1206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5556" h="1206823">
                  <a:moveTo>
                    <a:pt x="482778" y="1857"/>
                  </a:moveTo>
                  <a:cubicBezTo>
                    <a:pt x="553338" y="3714"/>
                    <a:pt x="648037" y="89120"/>
                    <a:pt x="716740" y="146676"/>
                  </a:cubicBezTo>
                  <a:cubicBezTo>
                    <a:pt x="785443" y="204232"/>
                    <a:pt x="854146" y="276641"/>
                    <a:pt x="894996" y="347194"/>
                  </a:cubicBezTo>
                  <a:cubicBezTo>
                    <a:pt x="935846" y="417747"/>
                    <a:pt x="958128" y="492013"/>
                    <a:pt x="961842" y="569992"/>
                  </a:cubicBezTo>
                  <a:cubicBezTo>
                    <a:pt x="965556" y="647971"/>
                    <a:pt x="961842" y="727807"/>
                    <a:pt x="917278" y="815069"/>
                  </a:cubicBezTo>
                  <a:cubicBezTo>
                    <a:pt x="872714" y="902331"/>
                    <a:pt x="763161" y="1028584"/>
                    <a:pt x="694458" y="1093567"/>
                  </a:cubicBezTo>
                  <a:cubicBezTo>
                    <a:pt x="625755" y="1158550"/>
                    <a:pt x="575620" y="1206823"/>
                    <a:pt x="505060" y="1204966"/>
                  </a:cubicBezTo>
                  <a:cubicBezTo>
                    <a:pt x="434500" y="1203109"/>
                    <a:pt x="343515" y="1138126"/>
                    <a:pt x="271098" y="1082427"/>
                  </a:cubicBezTo>
                  <a:cubicBezTo>
                    <a:pt x="198681" y="1026728"/>
                    <a:pt x="115124" y="959888"/>
                    <a:pt x="70560" y="870769"/>
                  </a:cubicBezTo>
                  <a:cubicBezTo>
                    <a:pt x="25996" y="781650"/>
                    <a:pt x="0" y="640544"/>
                    <a:pt x="3714" y="547712"/>
                  </a:cubicBezTo>
                  <a:cubicBezTo>
                    <a:pt x="7428" y="454880"/>
                    <a:pt x="44564" y="382470"/>
                    <a:pt x="92842" y="313774"/>
                  </a:cubicBezTo>
                  <a:cubicBezTo>
                    <a:pt x="141120" y="245078"/>
                    <a:pt x="228391" y="185665"/>
                    <a:pt x="293380" y="135536"/>
                  </a:cubicBezTo>
                  <a:cubicBezTo>
                    <a:pt x="358369" y="85407"/>
                    <a:pt x="412218" y="0"/>
                    <a:pt x="482778" y="1857"/>
                  </a:cubicBezTo>
                  <a:close/>
                </a:path>
              </a:pathLst>
            </a:custGeom>
            <a:solidFill>
              <a:schemeClr val="bg1">
                <a:lumMod val="20000"/>
                <a:lumOff val="80000"/>
                <a:alpha val="57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b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ea typeface="+mn-ea"/>
                <a:cs typeface="+mn-cs"/>
              </a:endParaRPr>
            </a:p>
          </p:txBody>
        </p:sp>
      </p:grpSp>
      <p:sp>
        <p:nvSpPr>
          <p:cNvPr id="29712" name="Rounded Rectangular Callout 4"/>
          <p:cNvSpPr>
            <a:spLocks noChangeArrowheads="1"/>
          </p:cNvSpPr>
          <p:nvPr/>
        </p:nvSpPr>
        <p:spPr bwMode="auto">
          <a:xfrm>
            <a:off x="1371600" y="0"/>
            <a:ext cx="7772400" cy="2133600"/>
          </a:xfrm>
          <a:prstGeom prst="wedgeRoundRectCallout">
            <a:avLst>
              <a:gd name="adj1" fmla="val -20833"/>
              <a:gd name="adj2" fmla="val 50111"/>
              <a:gd name="adj3" fmla="val 16667"/>
            </a:avLst>
          </a:prstGeom>
          <a:solidFill>
            <a:srgbClr val="F2F2F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sz="2000" b="0">
                <a:solidFill>
                  <a:srgbClr val="00279F"/>
                </a:solidFill>
              </a:rPr>
              <a:t>In a certain club there are 28 people. </a:t>
            </a:r>
            <a:br>
              <a:rPr lang="en-US" sz="2000" b="0">
                <a:solidFill>
                  <a:srgbClr val="00279F"/>
                </a:solidFill>
              </a:rPr>
            </a:br>
            <a:r>
              <a:rPr lang="en-US" sz="2000" b="0">
                <a:solidFill>
                  <a:srgbClr val="00279F"/>
                </a:solidFill>
              </a:rPr>
              <a:t>There are 14 poets, 11 painters and 15 musicians; </a:t>
            </a:r>
            <a:br>
              <a:rPr lang="en-US" sz="2000" b="0">
                <a:solidFill>
                  <a:srgbClr val="00279F"/>
                </a:solidFill>
              </a:rPr>
            </a:br>
            <a:r>
              <a:rPr lang="en-US" sz="2000" b="0">
                <a:solidFill>
                  <a:srgbClr val="00279F"/>
                </a:solidFill>
              </a:rPr>
              <a:t>there are 22 who are either poets or painters or both, </a:t>
            </a:r>
            <a:br>
              <a:rPr lang="en-US" sz="2000" b="0">
                <a:solidFill>
                  <a:srgbClr val="00279F"/>
                </a:solidFill>
              </a:rPr>
            </a:br>
            <a:r>
              <a:rPr lang="en-US" sz="2000" b="0">
                <a:solidFill>
                  <a:srgbClr val="00279F"/>
                </a:solidFill>
              </a:rPr>
              <a:t>21 who are either painters or musicians or both</a:t>
            </a:r>
          </a:p>
          <a:p>
            <a:r>
              <a:rPr lang="en-US" sz="2000" b="0">
                <a:solidFill>
                  <a:srgbClr val="00279F"/>
                </a:solidFill>
              </a:rPr>
              <a:t>and 23 who are either musicians or poets or both.</a:t>
            </a:r>
          </a:p>
          <a:p>
            <a:r>
              <a:rPr lang="en-US" sz="2000" b="0">
                <a:solidFill>
                  <a:srgbClr val="00279F"/>
                </a:solidFill>
              </a:rPr>
              <a:t>How many people are all three: poets, painters and musicians?</a:t>
            </a:r>
          </a:p>
        </p:txBody>
      </p:sp>
    </p:spTree>
    <p:extLst>
      <p:ext uri="{BB962C8B-B14F-4D97-AF65-F5344CB8AC3E}">
        <p14:creationId xmlns:p14="http://schemas.microsoft.com/office/powerpoint/2010/main" val="1381215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Tracking Arithmetic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Engage in some ‘calculation’ but don’t allow one number to be absorbed into the arithmetic</a:t>
            </a:r>
          </a:p>
          <a:p>
            <a:r>
              <a:rPr lang="en-GB"/>
              <a:t>Then replace that number by a symbol</a:t>
            </a:r>
          </a:p>
          <a:p>
            <a:r>
              <a:rPr lang="en-GB"/>
              <a:t>Think Of A Number tasks</a:t>
            </a:r>
          </a:p>
        </p:txBody>
      </p:sp>
    </p:spTree>
    <p:extLst>
      <p:ext uri="{BB962C8B-B14F-4D97-AF65-F5344CB8AC3E}">
        <p14:creationId xmlns:p14="http://schemas.microsoft.com/office/powerpoint/2010/main" val="4286048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Attention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Macro</a:t>
            </a:r>
          </a:p>
          <a:p>
            <a:pPr lvl="1"/>
            <a:r>
              <a:rPr lang="en-GB"/>
              <a:t>Locus, Focus, Scope</a:t>
            </a:r>
          </a:p>
          <a:p>
            <a:r>
              <a:rPr lang="en-GB"/>
              <a:t>Micro</a:t>
            </a:r>
          </a:p>
          <a:p>
            <a:r>
              <a:rPr lang="en-GB"/>
              <a:t>Meso</a:t>
            </a:r>
          </a:p>
        </p:txBody>
      </p:sp>
    </p:spTree>
    <p:extLst>
      <p:ext uri="{BB962C8B-B14F-4D97-AF65-F5344CB8AC3E}">
        <p14:creationId xmlns:p14="http://schemas.microsoft.com/office/powerpoint/2010/main" val="796504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Meso Structure of Attention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395022" cy="5616624"/>
          </a:xfrm>
        </p:spPr>
        <p:txBody>
          <a:bodyPr/>
          <a:lstStyle/>
          <a:p>
            <a:r>
              <a:rPr lang="en-GB"/>
              <a:t>Discrete &amp; Continuous</a:t>
            </a:r>
          </a:p>
          <a:p>
            <a:pPr lvl="1"/>
            <a:r>
              <a:rPr lang="en-GB"/>
              <a:t>Integers -&gt; fractions -&gt; decimals</a:t>
            </a:r>
          </a:p>
          <a:p>
            <a:r>
              <a:rPr lang="en-GB"/>
              <a:t>Additive &amp; Multiplicative &amp; Exponential Thinking</a:t>
            </a:r>
          </a:p>
          <a:p>
            <a:r>
              <a:rPr lang="en-GB"/>
              <a:t>Arithmetic as the study of actions on objects</a:t>
            </a:r>
          </a:p>
          <a:p>
            <a:r>
              <a:rPr lang="en-GB"/>
              <a:t>Finiteness &amp; Infinity</a:t>
            </a:r>
          </a:p>
          <a:p>
            <a:r>
              <a:rPr lang="en-GB"/>
              <a:t>Rules &amp; Tools</a:t>
            </a:r>
          </a:p>
          <a:p>
            <a:r>
              <a:rPr lang="en-GB"/>
              <a:t>Arbitrary (Convention) &amp; Necessary</a:t>
            </a:r>
          </a:p>
          <a:p>
            <a:r>
              <a:rPr lang="en-GB"/>
              <a:t>It looks right &amp; It must be so because …</a:t>
            </a:r>
          </a:p>
          <a:p>
            <a:r>
              <a:rPr lang="en-GB"/>
              <a:t>Procedures &amp; Underying Reasons</a:t>
            </a:r>
          </a:p>
          <a:p>
            <a:r>
              <a:rPr lang="en-GB"/>
              <a:t>Adolescent concerns</a:t>
            </a:r>
          </a:p>
          <a:p>
            <a:pPr lvl="1"/>
            <a:r>
              <a:rPr lang="en-GB"/>
              <a:t>self in relation to the social; sex</a:t>
            </a:r>
          </a:p>
        </p:txBody>
      </p:sp>
    </p:spTree>
    <p:extLst>
      <p:ext uri="{BB962C8B-B14F-4D97-AF65-F5344CB8AC3E}">
        <p14:creationId xmlns:p14="http://schemas.microsoft.com/office/powerpoint/2010/main" val="1661844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Elastic Multiplication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7727950" cy="4114800"/>
          </a:xfrm>
        </p:spPr>
        <p:txBody>
          <a:bodyPr/>
          <a:lstStyle/>
          <a:p>
            <a:r>
              <a:rPr lang="en-GB"/>
              <a:t>Imagine you have a piece of elastic.</a:t>
            </a:r>
          </a:p>
          <a:p>
            <a:r>
              <a:rPr lang="en-GB"/>
              <a:t>You stretch it equally with both hands … what do yo notice?</a:t>
            </a:r>
          </a:p>
          <a:p>
            <a:r>
              <a:rPr lang="en-GB"/>
              <a:t>Hold one end fixed. Stretch the other so the elastic is twice as long.  Where is the midpoint?</a:t>
            </a:r>
          </a:p>
          <a:p>
            <a:pPr lvl="1"/>
            <a:r>
              <a:rPr lang="en-GB"/>
              <a:t>Relative to the elastic</a:t>
            </a:r>
          </a:p>
          <a:p>
            <a:pPr lvl="1"/>
            <a:r>
              <a:rPr lang="en-GB"/>
              <a:t>Relative to the starting position of the elastic</a:t>
            </a:r>
          </a:p>
        </p:txBody>
      </p:sp>
      <p:sp>
        <p:nvSpPr>
          <p:cNvPr id="4" name="Rounded Rectangle 3">
            <a:hlinkClick r:id="rId2" action="ppaction://hlinkfile"/>
          </p:cNvPr>
          <p:cNvSpPr/>
          <p:nvPr/>
        </p:nvSpPr>
        <p:spPr bwMode="auto">
          <a:xfrm>
            <a:off x="6012160" y="5661248"/>
            <a:ext cx="1224136" cy="792088"/>
          </a:xfrm>
          <a:prstGeom prst="roundRect">
            <a:avLst/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dirty="0">
              <a:ln>
                <a:noFill/>
              </a:ln>
              <a:solidFill>
                <a:srgbClr val="631908"/>
              </a:solidFill>
              <a:effectLst/>
              <a:latin typeface="Chalkboar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621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Chalkboard" charset="0"/>
                <a:ea typeface="ＭＳ Ｐゴシック" charset="0"/>
                <a:cs typeface="ＭＳ Ｐゴシック" charset="0"/>
              </a:rPr>
              <a:t>Sundaram Grids</a:t>
            </a:r>
          </a:p>
        </p:txBody>
      </p:sp>
      <p:pic>
        <p:nvPicPr>
          <p:cNvPr id="3" name="Picture 2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836712"/>
            <a:ext cx="9144000" cy="447699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5517232"/>
            <a:ext cx="8424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All rows and columns are arithmetic progressions</a:t>
            </a:r>
          </a:p>
          <a:p>
            <a:r>
              <a:rPr lang="en-GB" b="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How many entries do you need to fill out the grid?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426" name="Group 2"/>
          <p:cNvGrpSpPr>
            <a:grpSpLocks/>
          </p:cNvGrpSpPr>
          <p:nvPr/>
        </p:nvGrpSpPr>
        <p:grpSpPr bwMode="auto">
          <a:xfrm>
            <a:off x="4114800" y="3124200"/>
            <a:ext cx="762000" cy="762000"/>
            <a:chOff x="2592" y="1968"/>
            <a:chExt cx="480" cy="480"/>
          </a:xfrm>
        </p:grpSpPr>
        <p:sp>
          <p:nvSpPr>
            <p:cNvPr id="103427" name="Rectangle 3"/>
            <p:cNvSpPr>
              <a:spLocks noChangeArrowheads="1"/>
            </p:cNvSpPr>
            <p:nvPr/>
          </p:nvSpPr>
          <p:spPr bwMode="auto">
            <a:xfrm>
              <a:off x="2592" y="1968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428" name="Text Box 4"/>
            <p:cNvSpPr txBox="1">
              <a:spLocks noChangeArrowheads="1"/>
            </p:cNvSpPr>
            <p:nvPr/>
          </p:nvSpPr>
          <p:spPr bwMode="auto">
            <a:xfrm>
              <a:off x="2688" y="2064"/>
              <a:ext cx="24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1</a:t>
              </a:r>
            </a:p>
          </p:txBody>
        </p:sp>
      </p:grpSp>
      <p:grpSp>
        <p:nvGrpSpPr>
          <p:cNvPr id="103429" name="Group 5"/>
          <p:cNvGrpSpPr>
            <a:grpSpLocks/>
          </p:cNvGrpSpPr>
          <p:nvPr/>
        </p:nvGrpSpPr>
        <p:grpSpPr bwMode="auto">
          <a:xfrm>
            <a:off x="4953000" y="3124200"/>
            <a:ext cx="762000" cy="762000"/>
            <a:chOff x="2592" y="1968"/>
            <a:chExt cx="480" cy="480"/>
          </a:xfrm>
        </p:grpSpPr>
        <p:sp>
          <p:nvSpPr>
            <p:cNvPr id="103430" name="Rectangle 6"/>
            <p:cNvSpPr>
              <a:spLocks noChangeArrowheads="1"/>
            </p:cNvSpPr>
            <p:nvPr/>
          </p:nvSpPr>
          <p:spPr bwMode="auto">
            <a:xfrm>
              <a:off x="2592" y="1968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431" name="Text Box 7"/>
            <p:cNvSpPr txBox="1">
              <a:spLocks noChangeArrowheads="1"/>
            </p:cNvSpPr>
            <p:nvPr/>
          </p:nvSpPr>
          <p:spPr bwMode="auto">
            <a:xfrm>
              <a:off x="2688" y="2064"/>
              <a:ext cx="24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2</a:t>
              </a:r>
            </a:p>
          </p:txBody>
        </p:sp>
      </p:grpSp>
      <p:grpSp>
        <p:nvGrpSpPr>
          <p:cNvPr id="103432" name="Group 8"/>
          <p:cNvGrpSpPr>
            <a:grpSpLocks/>
          </p:cNvGrpSpPr>
          <p:nvPr/>
        </p:nvGrpSpPr>
        <p:grpSpPr bwMode="auto">
          <a:xfrm>
            <a:off x="4953000" y="3962400"/>
            <a:ext cx="762000" cy="762000"/>
            <a:chOff x="2592" y="1968"/>
            <a:chExt cx="480" cy="480"/>
          </a:xfrm>
        </p:grpSpPr>
        <p:sp>
          <p:nvSpPr>
            <p:cNvPr id="103433" name="Rectangle 9"/>
            <p:cNvSpPr>
              <a:spLocks noChangeArrowheads="1"/>
            </p:cNvSpPr>
            <p:nvPr/>
          </p:nvSpPr>
          <p:spPr bwMode="auto">
            <a:xfrm>
              <a:off x="2592" y="1968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434" name="Text Box 10"/>
            <p:cNvSpPr txBox="1">
              <a:spLocks noChangeArrowheads="1"/>
            </p:cNvSpPr>
            <p:nvPr/>
          </p:nvSpPr>
          <p:spPr bwMode="auto">
            <a:xfrm>
              <a:off x="2688" y="2064"/>
              <a:ext cx="24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3</a:t>
              </a:r>
            </a:p>
          </p:txBody>
        </p:sp>
      </p:grpSp>
      <p:grpSp>
        <p:nvGrpSpPr>
          <p:cNvPr id="103435" name="Group 11"/>
          <p:cNvGrpSpPr>
            <a:grpSpLocks/>
          </p:cNvGrpSpPr>
          <p:nvPr/>
        </p:nvGrpSpPr>
        <p:grpSpPr bwMode="auto">
          <a:xfrm>
            <a:off x="4114800" y="3962400"/>
            <a:ext cx="762000" cy="762000"/>
            <a:chOff x="2592" y="1968"/>
            <a:chExt cx="480" cy="480"/>
          </a:xfrm>
        </p:grpSpPr>
        <p:sp>
          <p:nvSpPr>
            <p:cNvPr id="103436" name="Rectangle 12"/>
            <p:cNvSpPr>
              <a:spLocks noChangeArrowheads="1"/>
            </p:cNvSpPr>
            <p:nvPr/>
          </p:nvSpPr>
          <p:spPr bwMode="auto">
            <a:xfrm>
              <a:off x="2592" y="1968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437" name="Text Box 13"/>
            <p:cNvSpPr txBox="1">
              <a:spLocks noChangeArrowheads="1"/>
            </p:cNvSpPr>
            <p:nvPr/>
          </p:nvSpPr>
          <p:spPr bwMode="auto">
            <a:xfrm>
              <a:off x="2688" y="2064"/>
              <a:ext cx="24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4</a:t>
              </a:r>
            </a:p>
          </p:txBody>
        </p:sp>
      </p:grpSp>
      <p:grpSp>
        <p:nvGrpSpPr>
          <p:cNvPr id="103438" name="Group 14"/>
          <p:cNvGrpSpPr>
            <a:grpSpLocks/>
          </p:cNvGrpSpPr>
          <p:nvPr/>
        </p:nvGrpSpPr>
        <p:grpSpPr bwMode="auto">
          <a:xfrm>
            <a:off x="3276600" y="3962400"/>
            <a:ext cx="762000" cy="762000"/>
            <a:chOff x="2592" y="1968"/>
            <a:chExt cx="480" cy="480"/>
          </a:xfrm>
        </p:grpSpPr>
        <p:sp>
          <p:nvSpPr>
            <p:cNvPr id="103439" name="Rectangle 15"/>
            <p:cNvSpPr>
              <a:spLocks noChangeArrowheads="1"/>
            </p:cNvSpPr>
            <p:nvPr/>
          </p:nvSpPr>
          <p:spPr bwMode="auto">
            <a:xfrm>
              <a:off x="2592" y="1968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440" name="Text Box 16"/>
            <p:cNvSpPr txBox="1">
              <a:spLocks noChangeArrowheads="1"/>
            </p:cNvSpPr>
            <p:nvPr/>
          </p:nvSpPr>
          <p:spPr bwMode="auto">
            <a:xfrm>
              <a:off x="2688" y="2064"/>
              <a:ext cx="24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5</a:t>
              </a:r>
            </a:p>
          </p:txBody>
        </p:sp>
      </p:grpSp>
      <p:grpSp>
        <p:nvGrpSpPr>
          <p:cNvPr id="103441" name="Group 17"/>
          <p:cNvGrpSpPr>
            <a:grpSpLocks/>
          </p:cNvGrpSpPr>
          <p:nvPr/>
        </p:nvGrpSpPr>
        <p:grpSpPr bwMode="auto">
          <a:xfrm>
            <a:off x="3276600" y="3124200"/>
            <a:ext cx="762000" cy="762000"/>
            <a:chOff x="2592" y="1968"/>
            <a:chExt cx="480" cy="480"/>
          </a:xfrm>
        </p:grpSpPr>
        <p:sp>
          <p:nvSpPr>
            <p:cNvPr id="103442" name="Rectangle 18"/>
            <p:cNvSpPr>
              <a:spLocks noChangeArrowheads="1"/>
            </p:cNvSpPr>
            <p:nvPr/>
          </p:nvSpPr>
          <p:spPr bwMode="auto">
            <a:xfrm>
              <a:off x="2592" y="1968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443" name="Text Box 19"/>
            <p:cNvSpPr txBox="1">
              <a:spLocks noChangeArrowheads="1"/>
            </p:cNvSpPr>
            <p:nvPr/>
          </p:nvSpPr>
          <p:spPr bwMode="auto">
            <a:xfrm>
              <a:off x="2688" y="2064"/>
              <a:ext cx="24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6</a:t>
              </a:r>
            </a:p>
          </p:txBody>
        </p:sp>
      </p:grpSp>
      <p:grpSp>
        <p:nvGrpSpPr>
          <p:cNvPr id="103444" name="Group 20"/>
          <p:cNvGrpSpPr>
            <a:grpSpLocks/>
          </p:cNvGrpSpPr>
          <p:nvPr/>
        </p:nvGrpSpPr>
        <p:grpSpPr bwMode="auto">
          <a:xfrm>
            <a:off x="3276600" y="2286000"/>
            <a:ext cx="762000" cy="762000"/>
            <a:chOff x="2592" y="1968"/>
            <a:chExt cx="480" cy="480"/>
          </a:xfrm>
        </p:grpSpPr>
        <p:sp>
          <p:nvSpPr>
            <p:cNvPr id="103445" name="Rectangle 21"/>
            <p:cNvSpPr>
              <a:spLocks noChangeArrowheads="1"/>
            </p:cNvSpPr>
            <p:nvPr/>
          </p:nvSpPr>
          <p:spPr bwMode="auto">
            <a:xfrm>
              <a:off x="2592" y="1968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446" name="Text Box 22"/>
            <p:cNvSpPr txBox="1">
              <a:spLocks noChangeArrowheads="1"/>
            </p:cNvSpPr>
            <p:nvPr/>
          </p:nvSpPr>
          <p:spPr bwMode="auto">
            <a:xfrm>
              <a:off x="2688" y="2064"/>
              <a:ext cx="24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7</a:t>
              </a:r>
            </a:p>
          </p:txBody>
        </p:sp>
      </p:grpSp>
      <p:grpSp>
        <p:nvGrpSpPr>
          <p:cNvPr id="103447" name="Group 23"/>
          <p:cNvGrpSpPr>
            <a:grpSpLocks/>
          </p:cNvGrpSpPr>
          <p:nvPr/>
        </p:nvGrpSpPr>
        <p:grpSpPr bwMode="auto">
          <a:xfrm>
            <a:off x="4114800" y="2286000"/>
            <a:ext cx="762000" cy="762000"/>
            <a:chOff x="2592" y="1968"/>
            <a:chExt cx="480" cy="480"/>
          </a:xfrm>
        </p:grpSpPr>
        <p:sp>
          <p:nvSpPr>
            <p:cNvPr id="103448" name="Rectangle 24"/>
            <p:cNvSpPr>
              <a:spLocks noChangeArrowheads="1"/>
            </p:cNvSpPr>
            <p:nvPr/>
          </p:nvSpPr>
          <p:spPr bwMode="auto">
            <a:xfrm>
              <a:off x="2592" y="1968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449" name="Text Box 25"/>
            <p:cNvSpPr txBox="1">
              <a:spLocks noChangeArrowheads="1"/>
            </p:cNvSpPr>
            <p:nvPr/>
          </p:nvSpPr>
          <p:spPr bwMode="auto">
            <a:xfrm>
              <a:off x="2688" y="2064"/>
              <a:ext cx="24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8</a:t>
              </a:r>
            </a:p>
          </p:txBody>
        </p:sp>
      </p:grpSp>
      <p:grpSp>
        <p:nvGrpSpPr>
          <p:cNvPr id="103450" name="Group 26"/>
          <p:cNvGrpSpPr>
            <a:grpSpLocks/>
          </p:cNvGrpSpPr>
          <p:nvPr/>
        </p:nvGrpSpPr>
        <p:grpSpPr bwMode="auto">
          <a:xfrm>
            <a:off x="4953000" y="2286000"/>
            <a:ext cx="762000" cy="762000"/>
            <a:chOff x="2592" y="1968"/>
            <a:chExt cx="480" cy="480"/>
          </a:xfrm>
        </p:grpSpPr>
        <p:sp>
          <p:nvSpPr>
            <p:cNvPr id="103451" name="Rectangle 27"/>
            <p:cNvSpPr>
              <a:spLocks noChangeArrowheads="1"/>
            </p:cNvSpPr>
            <p:nvPr/>
          </p:nvSpPr>
          <p:spPr bwMode="auto">
            <a:xfrm>
              <a:off x="2592" y="1968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452" name="Text Box 28"/>
            <p:cNvSpPr txBox="1">
              <a:spLocks noChangeArrowheads="1"/>
            </p:cNvSpPr>
            <p:nvPr/>
          </p:nvSpPr>
          <p:spPr bwMode="auto">
            <a:xfrm>
              <a:off x="2688" y="2064"/>
              <a:ext cx="24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9</a:t>
              </a:r>
            </a:p>
          </p:txBody>
        </p:sp>
      </p:grpSp>
      <p:grpSp>
        <p:nvGrpSpPr>
          <p:cNvPr id="103453" name="Group 29"/>
          <p:cNvGrpSpPr>
            <a:grpSpLocks/>
          </p:cNvGrpSpPr>
          <p:nvPr/>
        </p:nvGrpSpPr>
        <p:grpSpPr bwMode="auto">
          <a:xfrm>
            <a:off x="5791200" y="2286000"/>
            <a:ext cx="762000" cy="762000"/>
            <a:chOff x="3648" y="1440"/>
            <a:chExt cx="480" cy="480"/>
          </a:xfrm>
        </p:grpSpPr>
        <p:sp>
          <p:nvSpPr>
            <p:cNvPr id="103454" name="Rectangle 30"/>
            <p:cNvSpPr>
              <a:spLocks noChangeArrowheads="1"/>
            </p:cNvSpPr>
            <p:nvPr/>
          </p:nvSpPr>
          <p:spPr bwMode="auto">
            <a:xfrm>
              <a:off x="3648" y="1440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455" name="Text Box 31"/>
            <p:cNvSpPr txBox="1">
              <a:spLocks noChangeArrowheads="1"/>
            </p:cNvSpPr>
            <p:nvPr/>
          </p:nvSpPr>
          <p:spPr bwMode="auto">
            <a:xfrm>
              <a:off x="3696" y="1536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10</a:t>
              </a:r>
            </a:p>
          </p:txBody>
        </p:sp>
      </p:grpSp>
      <p:grpSp>
        <p:nvGrpSpPr>
          <p:cNvPr id="103456" name="Group 32"/>
          <p:cNvGrpSpPr>
            <a:grpSpLocks/>
          </p:cNvGrpSpPr>
          <p:nvPr/>
        </p:nvGrpSpPr>
        <p:grpSpPr bwMode="auto">
          <a:xfrm>
            <a:off x="5791200" y="3124200"/>
            <a:ext cx="762000" cy="762000"/>
            <a:chOff x="3648" y="1968"/>
            <a:chExt cx="480" cy="480"/>
          </a:xfrm>
        </p:grpSpPr>
        <p:sp>
          <p:nvSpPr>
            <p:cNvPr id="103457" name="Rectangle 33"/>
            <p:cNvSpPr>
              <a:spLocks noChangeArrowheads="1"/>
            </p:cNvSpPr>
            <p:nvPr/>
          </p:nvSpPr>
          <p:spPr bwMode="auto">
            <a:xfrm>
              <a:off x="3648" y="1968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458" name="Text Box 34"/>
            <p:cNvSpPr txBox="1">
              <a:spLocks noChangeArrowheads="1"/>
            </p:cNvSpPr>
            <p:nvPr/>
          </p:nvSpPr>
          <p:spPr bwMode="auto">
            <a:xfrm>
              <a:off x="3696" y="2064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11</a:t>
              </a:r>
            </a:p>
          </p:txBody>
        </p:sp>
      </p:grpSp>
      <p:grpSp>
        <p:nvGrpSpPr>
          <p:cNvPr id="103459" name="Group 35"/>
          <p:cNvGrpSpPr>
            <a:grpSpLocks/>
          </p:cNvGrpSpPr>
          <p:nvPr/>
        </p:nvGrpSpPr>
        <p:grpSpPr bwMode="auto">
          <a:xfrm>
            <a:off x="5791200" y="3962400"/>
            <a:ext cx="762000" cy="762000"/>
            <a:chOff x="3648" y="2496"/>
            <a:chExt cx="480" cy="480"/>
          </a:xfrm>
        </p:grpSpPr>
        <p:sp>
          <p:nvSpPr>
            <p:cNvPr id="103460" name="Rectangle 36"/>
            <p:cNvSpPr>
              <a:spLocks noChangeArrowheads="1"/>
            </p:cNvSpPr>
            <p:nvPr/>
          </p:nvSpPr>
          <p:spPr bwMode="auto">
            <a:xfrm>
              <a:off x="3648" y="2496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461" name="Text Box 37"/>
            <p:cNvSpPr txBox="1">
              <a:spLocks noChangeArrowheads="1"/>
            </p:cNvSpPr>
            <p:nvPr/>
          </p:nvSpPr>
          <p:spPr bwMode="auto">
            <a:xfrm>
              <a:off x="3744" y="2592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12</a:t>
              </a:r>
            </a:p>
          </p:txBody>
        </p:sp>
      </p:grpSp>
      <p:grpSp>
        <p:nvGrpSpPr>
          <p:cNvPr id="103462" name="Group 38"/>
          <p:cNvGrpSpPr>
            <a:grpSpLocks/>
          </p:cNvGrpSpPr>
          <p:nvPr/>
        </p:nvGrpSpPr>
        <p:grpSpPr bwMode="auto">
          <a:xfrm>
            <a:off x="5791200" y="4800600"/>
            <a:ext cx="762000" cy="762000"/>
            <a:chOff x="3648" y="3024"/>
            <a:chExt cx="480" cy="480"/>
          </a:xfrm>
        </p:grpSpPr>
        <p:sp>
          <p:nvSpPr>
            <p:cNvPr id="103463" name="Rectangle 39"/>
            <p:cNvSpPr>
              <a:spLocks noChangeArrowheads="1"/>
            </p:cNvSpPr>
            <p:nvPr/>
          </p:nvSpPr>
          <p:spPr bwMode="auto">
            <a:xfrm>
              <a:off x="3648" y="3024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464" name="Text Box 40"/>
            <p:cNvSpPr txBox="1">
              <a:spLocks noChangeArrowheads="1"/>
            </p:cNvSpPr>
            <p:nvPr/>
          </p:nvSpPr>
          <p:spPr bwMode="auto">
            <a:xfrm>
              <a:off x="3744" y="3120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13</a:t>
              </a:r>
            </a:p>
          </p:txBody>
        </p:sp>
      </p:grpSp>
      <p:grpSp>
        <p:nvGrpSpPr>
          <p:cNvPr id="103465" name="Group 41"/>
          <p:cNvGrpSpPr>
            <a:grpSpLocks/>
          </p:cNvGrpSpPr>
          <p:nvPr/>
        </p:nvGrpSpPr>
        <p:grpSpPr bwMode="auto">
          <a:xfrm>
            <a:off x="2438400" y="3962400"/>
            <a:ext cx="762000" cy="762000"/>
            <a:chOff x="1536" y="2496"/>
            <a:chExt cx="480" cy="480"/>
          </a:xfrm>
        </p:grpSpPr>
        <p:sp>
          <p:nvSpPr>
            <p:cNvPr id="103466" name="Rectangle 42"/>
            <p:cNvSpPr>
              <a:spLocks noChangeArrowheads="1"/>
            </p:cNvSpPr>
            <p:nvPr/>
          </p:nvSpPr>
          <p:spPr bwMode="auto">
            <a:xfrm>
              <a:off x="1536" y="2496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467" name="Text Box 43"/>
            <p:cNvSpPr txBox="1">
              <a:spLocks noChangeArrowheads="1"/>
            </p:cNvSpPr>
            <p:nvPr/>
          </p:nvSpPr>
          <p:spPr bwMode="auto">
            <a:xfrm>
              <a:off x="1632" y="2592"/>
              <a:ext cx="38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18</a:t>
              </a:r>
            </a:p>
          </p:txBody>
        </p:sp>
      </p:grpSp>
      <p:grpSp>
        <p:nvGrpSpPr>
          <p:cNvPr id="103468" name="Group 44"/>
          <p:cNvGrpSpPr>
            <a:grpSpLocks/>
          </p:cNvGrpSpPr>
          <p:nvPr/>
        </p:nvGrpSpPr>
        <p:grpSpPr bwMode="auto">
          <a:xfrm>
            <a:off x="2438400" y="3124200"/>
            <a:ext cx="762000" cy="762000"/>
            <a:chOff x="1536" y="1968"/>
            <a:chExt cx="480" cy="480"/>
          </a:xfrm>
        </p:grpSpPr>
        <p:sp>
          <p:nvSpPr>
            <p:cNvPr id="103469" name="Rectangle 45"/>
            <p:cNvSpPr>
              <a:spLocks noChangeArrowheads="1"/>
            </p:cNvSpPr>
            <p:nvPr/>
          </p:nvSpPr>
          <p:spPr bwMode="auto">
            <a:xfrm>
              <a:off x="1536" y="1968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470" name="Text Box 46"/>
            <p:cNvSpPr txBox="1">
              <a:spLocks noChangeArrowheads="1"/>
            </p:cNvSpPr>
            <p:nvPr/>
          </p:nvSpPr>
          <p:spPr bwMode="auto">
            <a:xfrm>
              <a:off x="1632" y="2064"/>
              <a:ext cx="38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19</a:t>
              </a:r>
            </a:p>
          </p:txBody>
        </p:sp>
      </p:grpSp>
      <p:grpSp>
        <p:nvGrpSpPr>
          <p:cNvPr id="103471" name="Group 47"/>
          <p:cNvGrpSpPr>
            <a:grpSpLocks/>
          </p:cNvGrpSpPr>
          <p:nvPr/>
        </p:nvGrpSpPr>
        <p:grpSpPr bwMode="auto">
          <a:xfrm>
            <a:off x="2438400" y="2286000"/>
            <a:ext cx="762000" cy="762000"/>
            <a:chOff x="1536" y="1440"/>
            <a:chExt cx="480" cy="480"/>
          </a:xfrm>
        </p:grpSpPr>
        <p:sp>
          <p:nvSpPr>
            <p:cNvPr id="103472" name="Rectangle 48"/>
            <p:cNvSpPr>
              <a:spLocks noChangeArrowheads="1"/>
            </p:cNvSpPr>
            <p:nvPr/>
          </p:nvSpPr>
          <p:spPr bwMode="auto">
            <a:xfrm>
              <a:off x="1536" y="1440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473" name="Text Box 49"/>
            <p:cNvSpPr txBox="1">
              <a:spLocks noChangeArrowheads="1"/>
            </p:cNvSpPr>
            <p:nvPr/>
          </p:nvSpPr>
          <p:spPr bwMode="auto">
            <a:xfrm>
              <a:off x="1632" y="1536"/>
              <a:ext cx="38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20</a:t>
              </a:r>
            </a:p>
          </p:txBody>
        </p:sp>
      </p:grpSp>
      <p:grpSp>
        <p:nvGrpSpPr>
          <p:cNvPr id="103474" name="Group 50"/>
          <p:cNvGrpSpPr>
            <a:grpSpLocks/>
          </p:cNvGrpSpPr>
          <p:nvPr/>
        </p:nvGrpSpPr>
        <p:grpSpPr bwMode="auto">
          <a:xfrm>
            <a:off x="2438400" y="1447800"/>
            <a:ext cx="762000" cy="762000"/>
            <a:chOff x="1536" y="912"/>
            <a:chExt cx="480" cy="480"/>
          </a:xfrm>
        </p:grpSpPr>
        <p:sp>
          <p:nvSpPr>
            <p:cNvPr id="103475" name="Rectangle 51"/>
            <p:cNvSpPr>
              <a:spLocks noChangeArrowheads="1"/>
            </p:cNvSpPr>
            <p:nvPr/>
          </p:nvSpPr>
          <p:spPr bwMode="auto">
            <a:xfrm>
              <a:off x="1536" y="912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476" name="Text Box 52"/>
            <p:cNvSpPr txBox="1">
              <a:spLocks noChangeArrowheads="1"/>
            </p:cNvSpPr>
            <p:nvPr/>
          </p:nvSpPr>
          <p:spPr bwMode="auto">
            <a:xfrm>
              <a:off x="1632" y="1008"/>
              <a:ext cx="32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21</a:t>
              </a:r>
            </a:p>
          </p:txBody>
        </p:sp>
      </p:grpSp>
      <p:grpSp>
        <p:nvGrpSpPr>
          <p:cNvPr id="103477" name="Group 53"/>
          <p:cNvGrpSpPr>
            <a:grpSpLocks/>
          </p:cNvGrpSpPr>
          <p:nvPr/>
        </p:nvGrpSpPr>
        <p:grpSpPr bwMode="auto">
          <a:xfrm>
            <a:off x="3276600" y="1447800"/>
            <a:ext cx="762000" cy="762000"/>
            <a:chOff x="2064" y="912"/>
            <a:chExt cx="480" cy="480"/>
          </a:xfrm>
        </p:grpSpPr>
        <p:sp>
          <p:nvSpPr>
            <p:cNvPr id="103478" name="Rectangle 54"/>
            <p:cNvSpPr>
              <a:spLocks noChangeArrowheads="1"/>
            </p:cNvSpPr>
            <p:nvPr/>
          </p:nvSpPr>
          <p:spPr bwMode="auto">
            <a:xfrm>
              <a:off x="2064" y="912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479" name="Text Box 55"/>
            <p:cNvSpPr txBox="1">
              <a:spLocks noChangeArrowheads="1"/>
            </p:cNvSpPr>
            <p:nvPr/>
          </p:nvSpPr>
          <p:spPr bwMode="auto">
            <a:xfrm>
              <a:off x="2160" y="1008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22</a:t>
              </a:r>
            </a:p>
          </p:txBody>
        </p:sp>
      </p:grpSp>
      <p:grpSp>
        <p:nvGrpSpPr>
          <p:cNvPr id="103480" name="Group 56"/>
          <p:cNvGrpSpPr>
            <a:grpSpLocks/>
          </p:cNvGrpSpPr>
          <p:nvPr/>
        </p:nvGrpSpPr>
        <p:grpSpPr bwMode="auto">
          <a:xfrm>
            <a:off x="4114800" y="1447800"/>
            <a:ext cx="762000" cy="762000"/>
            <a:chOff x="2592" y="912"/>
            <a:chExt cx="480" cy="480"/>
          </a:xfrm>
        </p:grpSpPr>
        <p:sp>
          <p:nvSpPr>
            <p:cNvPr id="103481" name="Rectangle 57"/>
            <p:cNvSpPr>
              <a:spLocks noChangeArrowheads="1"/>
            </p:cNvSpPr>
            <p:nvPr/>
          </p:nvSpPr>
          <p:spPr bwMode="auto">
            <a:xfrm>
              <a:off x="2592" y="912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482" name="Text Box 58"/>
            <p:cNvSpPr txBox="1">
              <a:spLocks noChangeArrowheads="1"/>
            </p:cNvSpPr>
            <p:nvPr/>
          </p:nvSpPr>
          <p:spPr bwMode="auto">
            <a:xfrm>
              <a:off x="2688" y="1008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23</a:t>
              </a:r>
            </a:p>
          </p:txBody>
        </p:sp>
      </p:grpSp>
      <p:grpSp>
        <p:nvGrpSpPr>
          <p:cNvPr id="103483" name="Group 59"/>
          <p:cNvGrpSpPr>
            <a:grpSpLocks/>
          </p:cNvGrpSpPr>
          <p:nvPr/>
        </p:nvGrpSpPr>
        <p:grpSpPr bwMode="auto">
          <a:xfrm>
            <a:off x="4953000" y="1447800"/>
            <a:ext cx="762000" cy="762000"/>
            <a:chOff x="3120" y="912"/>
            <a:chExt cx="480" cy="480"/>
          </a:xfrm>
        </p:grpSpPr>
        <p:sp>
          <p:nvSpPr>
            <p:cNvPr id="103484" name="Rectangle 60"/>
            <p:cNvSpPr>
              <a:spLocks noChangeArrowheads="1"/>
            </p:cNvSpPr>
            <p:nvPr/>
          </p:nvSpPr>
          <p:spPr bwMode="auto">
            <a:xfrm>
              <a:off x="3120" y="912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485" name="Text Box 61"/>
            <p:cNvSpPr txBox="1">
              <a:spLocks noChangeArrowheads="1"/>
            </p:cNvSpPr>
            <p:nvPr/>
          </p:nvSpPr>
          <p:spPr bwMode="auto">
            <a:xfrm>
              <a:off x="3216" y="1008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24</a:t>
              </a:r>
            </a:p>
          </p:txBody>
        </p:sp>
      </p:grpSp>
      <p:grpSp>
        <p:nvGrpSpPr>
          <p:cNvPr id="103486" name="Group 62"/>
          <p:cNvGrpSpPr>
            <a:grpSpLocks/>
          </p:cNvGrpSpPr>
          <p:nvPr/>
        </p:nvGrpSpPr>
        <p:grpSpPr bwMode="auto">
          <a:xfrm>
            <a:off x="5791200" y="1447800"/>
            <a:ext cx="762000" cy="762000"/>
            <a:chOff x="3648" y="912"/>
            <a:chExt cx="480" cy="480"/>
          </a:xfrm>
        </p:grpSpPr>
        <p:sp>
          <p:nvSpPr>
            <p:cNvPr id="103487" name="Rectangle 63"/>
            <p:cNvSpPr>
              <a:spLocks noChangeArrowheads="1"/>
            </p:cNvSpPr>
            <p:nvPr/>
          </p:nvSpPr>
          <p:spPr bwMode="auto">
            <a:xfrm>
              <a:off x="3648" y="912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488" name="Text Box 64"/>
            <p:cNvSpPr txBox="1">
              <a:spLocks noChangeArrowheads="1"/>
            </p:cNvSpPr>
            <p:nvPr/>
          </p:nvSpPr>
          <p:spPr bwMode="auto">
            <a:xfrm>
              <a:off x="3696" y="1008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25</a:t>
              </a:r>
            </a:p>
          </p:txBody>
        </p:sp>
      </p:grpSp>
      <p:grpSp>
        <p:nvGrpSpPr>
          <p:cNvPr id="103489" name="Group 65"/>
          <p:cNvGrpSpPr>
            <a:grpSpLocks/>
          </p:cNvGrpSpPr>
          <p:nvPr/>
        </p:nvGrpSpPr>
        <p:grpSpPr bwMode="auto">
          <a:xfrm>
            <a:off x="6629400" y="1447800"/>
            <a:ext cx="762000" cy="762000"/>
            <a:chOff x="4176" y="912"/>
            <a:chExt cx="480" cy="480"/>
          </a:xfrm>
        </p:grpSpPr>
        <p:sp>
          <p:nvSpPr>
            <p:cNvPr id="103490" name="Rectangle 66"/>
            <p:cNvSpPr>
              <a:spLocks noChangeArrowheads="1"/>
            </p:cNvSpPr>
            <p:nvPr/>
          </p:nvSpPr>
          <p:spPr bwMode="auto">
            <a:xfrm>
              <a:off x="4176" y="912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491" name="Text Box 67"/>
            <p:cNvSpPr txBox="1">
              <a:spLocks noChangeArrowheads="1"/>
            </p:cNvSpPr>
            <p:nvPr/>
          </p:nvSpPr>
          <p:spPr bwMode="auto">
            <a:xfrm>
              <a:off x="4272" y="1008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26</a:t>
              </a:r>
            </a:p>
          </p:txBody>
        </p:sp>
      </p:grpSp>
      <p:grpSp>
        <p:nvGrpSpPr>
          <p:cNvPr id="103492" name="Group 68"/>
          <p:cNvGrpSpPr>
            <a:grpSpLocks/>
          </p:cNvGrpSpPr>
          <p:nvPr/>
        </p:nvGrpSpPr>
        <p:grpSpPr bwMode="auto">
          <a:xfrm>
            <a:off x="6629400" y="2286000"/>
            <a:ext cx="762000" cy="762000"/>
            <a:chOff x="4176" y="1440"/>
            <a:chExt cx="480" cy="480"/>
          </a:xfrm>
        </p:grpSpPr>
        <p:sp>
          <p:nvSpPr>
            <p:cNvPr id="103493" name="Rectangle 69"/>
            <p:cNvSpPr>
              <a:spLocks noChangeArrowheads="1"/>
            </p:cNvSpPr>
            <p:nvPr/>
          </p:nvSpPr>
          <p:spPr bwMode="auto">
            <a:xfrm>
              <a:off x="4176" y="1440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494" name="Text Box 70"/>
            <p:cNvSpPr txBox="1">
              <a:spLocks noChangeArrowheads="1"/>
            </p:cNvSpPr>
            <p:nvPr/>
          </p:nvSpPr>
          <p:spPr bwMode="auto">
            <a:xfrm>
              <a:off x="4224" y="1536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27</a:t>
              </a:r>
            </a:p>
          </p:txBody>
        </p:sp>
      </p:grpSp>
      <p:grpSp>
        <p:nvGrpSpPr>
          <p:cNvPr id="103495" name="Group 71"/>
          <p:cNvGrpSpPr>
            <a:grpSpLocks/>
          </p:cNvGrpSpPr>
          <p:nvPr/>
        </p:nvGrpSpPr>
        <p:grpSpPr bwMode="auto">
          <a:xfrm>
            <a:off x="6629400" y="3124200"/>
            <a:ext cx="762000" cy="762000"/>
            <a:chOff x="4176" y="1968"/>
            <a:chExt cx="480" cy="480"/>
          </a:xfrm>
        </p:grpSpPr>
        <p:sp>
          <p:nvSpPr>
            <p:cNvPr id="103496" name="Rectangle 72"/>
            <p:cNvSpPr>
              <a:spLocks noChangeArrowheads="1"/>
            </p:cNvSpPr>
            <p:nvPr/>
          </p:nvSpPr>
          <p:spPr bwMode="auto">
            <a:xfrm>
              <a:off x="4176" y="1968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497" name="Text Box 73"/>
            <p:cNvSpPr txBox="1">
              <a:spLocks noChangeArrowheads="1"/>
            </p:cNvSpPr>
            <p:nvPr/>
          </p:nvSpPr>
          <p:spPr bwMode="auto">
            <a:xfrm>
              <a:off x="4224" y="2064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28</a:t>
              </a:r>
            </a:p>
          </p:txBody>
        </p:sp>
      </p:grpSp>
      <p:grpSp>
        <p:nvGrpSpPr>
          <p:cNvPr id="103498" name="Group 74"/>
          <p:cNvGrpSpPr>
            <a:grpSpLocks/>
          </p:cNvGrpSpPr>
          <p:nvPr/>
        </p:nvGrpSpPr>
        <p:grpSpPr bwMode="auto">
          <a:xfrm>
            <a:off x="6629400" y="3962400"/>
            <a:ext cx="762000" cy="762000"/>
            <a:chOff x="4176" y="2496"/>
            <a:chExt cx="480" cy="480"/>
          </a:xfrm>
        </p:grpSpPr>
        <p:sp>
          <p:nvSpPr>
            <p:cNvPr id="103499" name="Rectangle 75"/>
            <p:cNvSpPr>
              <a:spLocks noChangeArrowheads="1"/>
            </p:cNvSpPr>
            <p:nvPr/>
          </p:nvSpPr>
          <p:spPr bwMode="auto">
            <a:xfrm>
              <a:off x="4176" y="2496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00" name="Text Box 76"/>
            <p:cNvSpPr txBox="1">
              <a:spLocks noChangeArrowheads="1"/>
            </p:cNvSpPr>
            <p:nvPr/>
          </p:nvSpPr>
          <p:spPr bwMode="auto">
            <a:xfrm>
              <a:off x="4272" y="2592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29</a:t>
              </a:r>
            </a:p>
          </p:txBody>
        </p:sp>
      </p:grpSp>
      <p:grpSp>
        <p:nvGrpSpPr>
          <p:cNvPr id="103501" name="Group 77"/>
          <p:cNvGrpSpPr>
            <a:grpSpLocks/>
          </p:cNvGrpSpPr>
          <p:nvPr/>
        </p:nvGrpSpPr>
        <p:grpSpPr bwMode="auto">
          <a:xfrm>
            <a:off x="6629400" y="4800600"/>
            <a:ext cx="762000" cy="762000"/>
            <a:chOff x="4176" y="3024"/>
            <a:chExt cx="480" cy="480"/>
          </a:xfrm>
        </p:grpSpPr>
        <p:sp>
          <p:nvSpPr>
            <p:cNvPr id="103502" name="Rectangle 78"/>
            <p:cNvSpPr>
              <a:spLocks noChangeArrowheads="1"/>
            </p:cNvSpPr>
            <p:nvPr/>
          </p:nvSpPr>
          <p:spPr bwMode="auto">
            <a:xfrm>
              <a:off x="4176" y="3024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03" name="Text Box 79"/>
            <p:cNvSpPr txBox="1">
              <a:spLocks noChangeArrowheads="1"/>
            </p:cNvSpPr>
            <p:nvPr/>
          </p:nvSpPr>
          <p:spPr bwMode="auto">
            <a:xfrm>
              <a:off x="4272" y="3120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30</a:t>
              </a:r>
            </a:p>
          </p:txBody>
        </p:sp>
      </p:grpSp>
      <p:grpSp>
        <p:nvGrpSpPr>
          <p:cNvPr id="103504" name="Group 80"/>
          <p:cNvGrpSpPr>
            <a:grpSpLocks/>
          </p:cNvGrpSpPr>
          <p:nvPr/>
        </p:nvGrpSpPr>
        <p:grpSpPr bwMode="auto">
          <a:xfrm>
            <a:off x="6629400" y="5638800"/>
            <a:ext cx="762000" cy="762000"/>
            <a:chOff x="4176" y="3552"/>
            <a:chExt cx="480" cy="480"/>
          </a:xfrm>
        </p:grpSpPr>
        <p:sp>
          <p:nvSpPr>
            <p:cNvPr id="103505" name="Rectangle 81"/>
            <p:cNvSpPr>
              <a:spLocks noChangeArrowheads="1"/>
            </p:cNvSpPr>
            <p:nvPr/>
          </p:nvSpPr>
          <p:spPr bwMode="auto">
            <a:xfrm>
              <a:off x="4176" y="3552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06" name="Text Box 82"/>
            <p:cNvSpPr txBox="1">
              <a:spLocks noChangeArrowheads="1"/>
            </p:cNvSpPr>
            <p:nvPr/>
          </p:nvSpPr>
          <p:spPr bwMode="auto">
            <a:xfrm>
              <a:off x="4272" y="3648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31</a:t>
              </a:r>
            </a:p>
          </p:txBody>
        </p:sp>
      </p:grpSp>
      <p:grpSp>
        <p:nvGrpSpPr>
          <p:cNvPr id="103507" name="Group 83"/>
          <p:cNvGrpSpPr>
            <a:grpSpLocks/>
          </p:cNvGrpSpPr>
          <p:nvPr/>
        </p:nvGrpSpPr>
        <p:grpSpPr bwMode="auto">
          <a:xfrm>
            <a:off x="5791200" y="5638800"/>
            <a:ext cx="762000" cy="762000"/>
            <a:chOff x="3648" y="3552"/>
            <a:chExt cx="480" cy="480"/>
          </a:xfrm>
        </p:grpSpPr>
        <p:sp>
          <p:nvSpPr>
            <p:cNvPr id="103508" name="Rectangle 84"/>
            <p:cNvSpPr>
              <a:spLocks noChangeArrowheads="1"/>
            </p:cNvSpPr>
            <p:nvPr/>
          </p:nvSpPr>
          <p:spPr bwMode="auto">
            <a:xfrm>
              <a:off x="3648" y="3552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09" name="Text Box 85"/>
            <p:cNvSpPr txBox="1">
              <a:spLocks noChangeArrowheads="1"/>
            </p:cNvSpPr>
            <p:nvPr/>
          </p:nvSpPr>
          <p:spPr bwMode="auto">
            <a:xfrm>
              <a:off x="3744" y="3648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32</a:t>
              </a:r>
            </a:p>
          </p:txBody>
        </p:sp>
      </p:grpSp>
      <p:grpSp>
        <p:nvGrpSpPr>
          <p:cNvPr id="103510" name="Group 86"/>
          <p:cNvGrpSpPr>
            <a:grpSpLocks/>
          </p:cNvGrpSpPr>
          <p:nvPr/>
        </p:nvGrpSpPr>
        <p:grpSpPr bwMode="auto">
          <a:xfrm>
            <a:off x="4953000" y="4800600"/>
            <a:ext cx="762000" cy="762000"/>
            <a:chOff x="3120" y="3024"/>
            <a:chExt cx="480" cy="480"/>
          </a:xfrm>
        </p:grpSpPr>
        <p:sp>
          <p:nvSpPr>
            <p:cNvPr id="103511" name="Rectangle 87"/>
            <p:cNvSpPr>
              <a:spLocks noChangeArrowheads="1"/>
            </p:cNvSpPr>
            <p:nvPr/>
          </p:nvSpPr>
          <p:spPr bwMode="auto">
            <a:xfrm>
              <a:off x="3120" y="3024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12" name="Text Box 88"/>
            <p:cNvSpPr txBox="1">
              <a:spLocks noChangeArrowheads="1"/>
            </p:cNvSpPr>
            <p:nvPr/>
          </p:nvSpPr>
          <p:spPr bwMode="auto">
            <a:xfrm>
              <a:off x="3216" y="3113"/>
              <a:ext cx="38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14</a:t>
              </a:r>
            </a:p>
          </p:txBody>
        </p:sp>
      </p:grpSp>
      <p:grpSp>
        <p:nvGrpSpPr>
          <p:cNvPr id="103513" name="Group 89"/>
          <p:cNvGrpSpPr>
            <a:grpSpLocks/>
          </p:cNvGrpSpPr>
          <p:nvPr/>
        </p:nvGrpSpPr>
        <p:grpSpPr bwMode="auto">
          <a:xfrm>
            <a:off x="4114800" y="4800600"/>
            <a:ext cx="762000" cy="762000"/>
            <a:chOff x="2592" y="3024"/>
            <a:chExt cx="480" cy="480"/>
          </a:xfrm>
        </p:grpSpPr>
        <p:sp>
          <p:nvSpPr>
            <p:cNvPr id="103514" name="Rectangle 90"/>
            <p:cNvSpPr>
              <a:spLocks noChangeArrowheads="1"/>
            </p:cNvSpPr>
            <p:nvPr/>
          </p:nvSpPr>
          <p:spPr bwMode="auto">
            <a:xfrm>
              <a:off x="2592" y="3024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15" name="Text Box 91"/>
            <p:cNvSpPr txBox="1">
              <a:spLocks noChangeArrowheads="1"/>
            </p:cNvSpPr>
            <p:nvPr/>
          </p:nvSpPr>
          <p:spPr bwMode="auto">
            <a:xfrm>
              <a:off x="2688" y="3113"/>
              <a:ext cx="38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15</a:t>
              </a:r>
            </a:p>
          </p:txBody>
        </p:sp>
      </p:grpSp>
      <p:grpSp>
        <p:nvGrpSpPr>
          <p:cNvPr id="103516" name="Group 92"/>
          <p:cNvGrpSpPr>
            <a:grpSpLocks/>
          </p:cNvGrpSpPr>
          <p:nvPr/>
        </p:nvGrpSpPr>
        <p:grpSpPr bwMode="auto">
          <a:xfrm>
            <a:off x="3276600" y="4800600"/>
            <a:ext cx="762000" cy="762000"/>
            <a:chOff x="2064" y="3024"/>
            <a:chExt cx="480" cy="480"/>
          </a:xfrm>
        </p:grpSpPr>
        <p:sp>
          <p:nvSpPr>
            <p:cNvPr id="103517" name="Rectangle 93"/>
            <p:cNvSpPr>
              <a:spLocks noChangeArrowheads="1"/>
            </p:cNvSpPr>
            <p:nvPr/>
          </p:nvSpPr>
          <p:spPr bwMode="auto">
            <a:xfrm>
              <a:off x="2064" y="3024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18" name="Text Box 94"/>
            <p:cNvSpPr txBox="1">
              <a:spLocks noChangeArrowheads="1"/>
            </p:cNvSpPr>
            <p:nvPr/>
          </p:nvSpPr>
          <p:spPr bwMode="auto">
            <a:xfrm>
              <a:off x="2160" y="3113"/>
              <a:ext cx="38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16</a:t>
              </a:r>
            </a:p>
          </p:txBody>
        </p:sp>
      </p:grpSp>
      <p:grpSp>
        <p:nvGrpSpPr>
          <p:cNvPr id="103519" name="Group 95"/>
          <p:cNvGrpSpPr>
            <a:grpSpLocks/>
          </p:cNvGrpSpPr>
          <p:nvPr/>
        </p:nvGrpSpPr>
        <p:grpSpPr bwMode="auto">
          <a:xfrm>
            <a:off x="2438400" y="4800600"/>
            <a:ext cx="762000" cy="762000"/>
            <a:chOff x="1536" y="3024"/>
            <a:chExt cx="480" cy="480"/>
          </a:xfrm>
        </p:grpSpPr>
        <p:sp>
          <p:nvSpPr>
            <p:cNvPr id="103520" name="Rectangle 96"/>
            <p:cNvSpPr>
              <a:spLocks noChangeArrowheads="1"/>
            </p:cNvSpPr>
            <p:nvPr/>
          </p:nvSpPr>
          <p:spPr bwMode="auto">
            <a:xfrm>
              <a:off x="1536" y="3024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21" name="Text Box 97"/>
            <p:cNvSpPr txBox="1">
              <a:spLocks noChangeArrowheads="1"/>
            </p:cNvSpPr>
            <p:nvPr/>
          </p:nvSpPr>
          <p:spPr bwMode="auto">
            <a:xfrm>
              <a:off x="1632" y="3113"/>
              <a:ext cx="38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17</a:t>
              </a:r>
            </a:p>
          </p:txBody>
        </p:sp>
      </p:grpSp>
      <p:grpSp>
        <p:nvGrpSpPr>
          <p:cNvPr id="103522" name="Group 98"/>
          <p:cNvGrpSpPr>
            <a:grpSpLocks/>
          </p:cNvGrpSpPr>
          <p:nvPr/>
        </p:nvGrpSpPr>
        <p:grpSpPr bwMode="auto">
          <a:xfrm>
            <a:off x="4953000" y="5638800"/>
            <a:ext cx="762000" cy="762000"/>
            <a:chOff x="3120" y="3552"/>
            <a:chExt cx="480" cy="480"/>
          </a:xfrm>
        </p:grpSpPr>
        <p:sp>
          <p:nvSpPr>
            <p:cNvPr id="103523" name="Rectangle 99"/>
            <p:cNvSpPr>
              <a:spLocks noChangeArrowheads="1"/>
            </p:cNvSpPr>
            <p:nvPr/>
          </p:nvSpPr>
          <p:spPr bwMode="auto">
            <a:xfrm>
              <a:off x="3120" y="3552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24" name="Text Box 100"/>
            <p:cNvSpPr txBox="1">
              <a:spLocks noChangeArrowheads="1"/>
            </p:cNvSpPr>
            <p:nvPr/>
          </p:nvSpPr>
          <p:spPr bwMode="auto">
            <a:xfrm>
              <a:off x="3216" y="3641"/>
              <a:ext cx="38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33</a:t>
              </a:r>
            </a:p>
          </p:txBody>
        </p:sp>
      </p:grpSp>
      <p:grpSp>
        <p:nvGrpSpPr>
          <p:cNvPr id="103525" name="Group 101"/>
          <p:cNvGrpSpPr>
            <a:grpSpLocks/>
          </p:cNvGrpSpPr>
          <p:nvPr/>
        </p:nvGrpSpPr>
        <p:grpSpPr bwMode="auto">
          <a:xfrm>
            <a:off x="4114800" y="5638800"/>
            <a:ext cx="762000" cy="762000"/>
            <a:chOff x="2592" y="3552"/>
            <a:chExt cx="480" cy="480"/>
          </a:xfrm>
        </p:grpSpPr>
        <p:sp>
          <p:nvSpPr>
            <p:cNvPr id="103526" name="Rectangle 102"/>
            <p:cNvSpPr>
              <a:spLocks noChangeArrowheads="1"/>
            </p:cNvSpPr>
            <p:nvPr/>
          </p:nvSpPr>
          <p:spPr bwMode="auto">
            <a:xfrm>
              <a:off x="2592" y="3552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27" name="Text Box 103"/>
            <p:cNvSpPr txBox="1">
              <a:spLocks noChangeArrowheads="1"/>
            </p:cNvSpPr>
            <p:nvPr/>
          </p:nvSpPr>
          <p:spPr bwMode="auto">
            <a:xfrm>
              <a:off x="2688" y="3641"/>
              <a:ext cx="38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34</a:t>
              </a:r>
            </a:p>
          </p:txBody>
        </p:sp>
      </p:grpSp>
      <p:grpSp>
        <p:nvGrpSpPr>
          <p:cNvPr id="103528" name="Group 104"/>
          <p:cNvGrpSpPr>
            <a:grpSpLocks/>
          </p:cNvGrpSpPr>
          <p:nvPr/>
        </p:nvGrpSpPr>
        <p:grpSpPr bwMode="auto">
          <a:xfrm>
            <a:off x="3276600" y="5638800"/>
            <a:ext cx="762000" cy="762000"/>
            <a:chOff x="2064" y="3552"/>
            <a:chExt cx="480" cy="480"/>
          </a:xfrm>
        </p:grpSpPr>
        <p:sp>
          <p:nvSpPr>
            <p:cNvPr id="103529" name="Rectangle 105"/>
            <p:cNvSpPr>
              <a:spLocks noChangeArrowheads="1"/>
            </p:cNvSpPr>
            <p:nvPr/>
          </p:nvSpPr>
          <p:spPr bwMode="auto">
            <a:xfrm>
              <a:off x="2064" y="3552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30" name="Text Box 106"/>
            <p:cNvSpPr txBox="1">
              <a:spLocks noChangeArrowheads="1"/>
            </p:cNvSpPr>
            <p:nvPr/>
          </p:nvSpPr>
          <p:spPr bwMode="auto">
            <a:xfrm>
              <a:off x="2160" y="3641"/>
              <a:ext cx="38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35</a:t>
              </a:r>
            </a:p>
          </p:txBody>
        </p:sp>
      </p:grpSp>
      <p:grpSp>
        <p:nvGrpSpPr>
          <p:cNvPr id="103531" name="Group 107"/>
          <p:cNvGrpSpPr>
            <a:grpSpLocks/>
          </p:cNvGrpSpPr>
          <p:nvPr/>
        </p:nvGrpSpPr>
        <p:grpSpPr bwMode="auto">
          <a:xfrm>
            <a:off x="2438400" y="5638800"/>
            <a:ext cx="762000" cy="762000"/>
            <a:chOff x="1536" y="3552"/>
            <a:chExt cx="480" cy="480"/>
          </a:xfrm>
        </p:grpSpPr>
        <p:sp>
          <p:nvSpPr>
            <p:cNvPr id="103532" name="Rectangle 108"/>
            <p:cNvSpPr>
              <a:spLocks noChangeArrowheads="1"/>
            </p:cNvSpPr>
            <p:nvPr/>
          </p:nvSpPr>
          <p:spPr bwMode="auto">
            <a:xfrm>
              <a:off x="1536" y="3552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33" name="Text Box 109"/>
            <p:cNvSpPr txBox="1">
              <a:spLocks noChangeArrowheads="1"/>
            </p:cNvSpPr>
            <p:nvPr/>
          </p:nvSpPr>
          <p:spPr bwMode="auto">
            <a:xfrm>
              <a:off x="1632" y="3648"/>
              <a:ext cx="38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36</a:t>
              </a:r>
            </a:p>
          </p:txBody>
        </p:sp>
      </p:grpSp>
      <p:grpSp>
        <p:nvGrpSpPr>
          <p:cNvPr id="103534" name="Group 110"/>
          <p:cNvGrpSpPr>
            <a:grpSpLocks/>
          </p:cNvGrpSpPr>
          <p:nvPr/>
        </p:nvGrpSpPr>
        <p:grpSpPr bwMode="auto">
          <a:xfrm>
            <a:off x="1600200" y="5638800"/>
            <a:ext cx="838200" cy="762000"/>
            <a:chOff x="1008" y="3552"/>
            <a:chExt cx="528" cy="480"/>
          </a:xfrm>
        </p:grpSpPr>
        <p:sp>
          <p:nvSpPr>
            <p:cNvPr id="103535" name="Rectangle 111"/>
            <p:cNvSpPr>
              <a:spLocks noChangeArrowheads="1"/>
            </p:cNvSpPr>
            <p:nvPr/>
          </p:nvSpPr>
          <p:spPr bwMode="auto">
            <a:xfrm>
              <a:off x="1008" y="3552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36" name="Text Box 112"/>
            <p:cNvSpPr txBox="1">
              <a:spLocks noChangeArrowheads="1"/>
            </p:cNvSpPr>
            <p:nvPr/>
          </p:nvSpPr>
          <p:spPr bwMode="auto">
            <a:xfrm>
              <a:off x="1104" y="3648"/>
              <a:ext cx="43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37</a:t>
              </a:r>
            </a:p>
          </p:txBody>
        </p:sp>
      </p:grpSp>
      <p:grpSp>
        <p:nvGrpSpPr>
          <p:cNvPr id="103537" name="Group 113"/>
          <p:cNvGrpSpPr>
            <a:grpSpLocks/>
          </p:cNvGrpSpPr>
          <p:nvPr/>
        </p:nvGrpSpPr>
        <p:grpSpPr bwMode="auto">
          <a:xfrm>
            <a:off x="1600200" y="4800600"/>
            <a:ext cx="762000" cy="762000"/>
            <a:chOff x="1008" y="3024"/>
            <a:chExt cx="480" cy="480"/>
          </a:xfrm>
        </p:grpSpPr>
        <p:sp>
          <p:nvSpPr>
            <p:cNvPr id="103538" name="Rectangle 114"/>
            <p:cNvSpPr>
              <a:spLocks noChangeArrowheads="1"/>
            </p:cNvSpPr>
            <p:nvPr/>
          </p:nvSpPr>
          <p:spPr bwMode="auto">
            <a:xfrm>
              <a:off x="1008" y="3024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39" name="Text Box 115"/>
            <p:cNvSpPr txBox="1">
              <a:spLocks noChangeArrowheads="1"/>
            </p:cNvSpPr>
            <p:nvPr/>
          </p:nvSpPr>
          <p:spPr bwMode="auto">
            <a:xfrm>
              <a:off x="1104" y="3113"/>
              <a:ext cx="38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38</a:t>
              </a:r>
            </a:p>
          </p:txBody>
        </p:sp>
      </p:grpSp>
      <p:grpSp>
        <p:nvGrpSpPr>
          <p:cNvPr id="103540" name="Group 116"/>
          <p:cNvGrpSpPr>
            <a:grpSpLocks/>
          </p:cNvGrpSpPr>
          <p:nvPr/>
        </p:nvGrpSpPr>
        <p:grpSpPr bwMode="auto">
          <a:xfrm>
            <a:off x="1600200" y="3962400"/>
            <a:ext cx="762000" cy="762000"/>
            <a:chOff x="1008" y="2496"/>
            <a:chExt cx="480" cy="480"/>
          </a:xfrm>
        </p:grpSpPr>
        <p:sp>
          <p:nvSpPr>
            <p:cNvPr id="103541" name="Rectangle 117"/>
            <p:cNvSpPr>
              <a:spLocks noChangeArrowheads="1"/>
            </p:cNvSpPr>
            <p:nvPr/>
          </p:nvSpPr>
          <p:spPr bwMode="auto">
            <a:xfrm>
              <a:off x="1008" y="2496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42" name="Text Box 118"/>
            <p:cNvSpPr txBox="1">
              <a:spLocks noChangeArrowheads="1"/>
            </p:cNvSpPr>
            <p:nvPr/>
          </p:nvSpPr>
          <p:spPr bwMode="auto">
            <a:xfrm>
              <a:off x="1104" y="2592"/>
              <a:ext cx="38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39</a:t>
              </a:r>
            </a:p>
          </p:txBody>
        </p:sp>
      </p:grpSp>
      <p:grpSp>
        <p:nvGrpSpPr>
          <p:cNvPr id="103543" name="Group 119"/>
          <p:cNvGrpSpPr>
            <a:grpSpLocks/>
          </p:cNvGrpSpPr>
          <p:nvPr/>
        </p:nvGrpSpPr>
        <p:grpSpPr bwMode="auto">
          <a:xfrm>
            <a:off x="1600200" y="3124200"/>
            <a:ext cx="762000" cy="762000"/>
            <a:chOff x="1008" y="1968"/>
            <a:chExt cx="480" cy="480"/>
          </a:xfrm>
        </p:grpSpPr>
        <p:sp>
          <p:nvSpPr>
            <p:cNvPr id="103544" name="Rectangle 120"/>
            <p:cNvSpPr>
              <a:spLocks noChangeArrowheads="1"/>
            </p:cNvSpPr>
            <p:nvPr/>
          </p:nvSpPr>
          <p:spPr bwMode="auto">
            <a:xfrm>
              <a:off x="1008" y="1968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45" name="Text Box 121"/>
            <p:cNvSpPr txBox="1">
              <a:spLocks noChangeArrowheads="1"/>
            </p:cNvSpPr>
            <p:nvPr/>
          </p:nvSpPr>
          <p:spPr bwMode="auto">
            <a:xfrm>
              <a:off x="1104" y="2064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40</a:t>
              </a:r>
            </a:p>
          </p:txBody>
        </p:sp>
      </p:grpSp>
      <p:grpSp>
        <p:nvGrpSpPr>
          <p:cNvPr id="103546" name="Group 122"/>
          <p:cNvGrpSpPr>
            <a:grpSpLocks/>
          </p:cNvGrpSpPr>
          <p:nvPr/>
        </p:nvGrpSpPr>
        <p:grpSpPr bwMode="auto">
          <a:xfrm>
            <a:off x="1600200" y="2286000"/>
            <a:ext cx="762000" cy="762000"/>
            <a:chOff x="1008" y="1440"/>
            <a:chExt cx="480" cy="480"/>
          </a:xfrm>
        </p:grpSpPr>
        <p:sp>
          <p:nvSpPr>
            <p:cNvPr id="103547" name="Rectangle 123"/>
            <p:cNvSpPr>
              <a:spLocks noChangeArrowheads="1"/>
            </p:cNvSpPr>
            <p:nvPr/>
          </p:nvSpPr>
          <p:spPr bwMode="auto">
            <a:xfrm>
              <a:off x="1008" y="1440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48" name="Text Box 124"/>
            <p:cNvSpPr txBox="1">
              <a:spLocks noChangeArrowheads="1"/>
            </p:cNvSpPr>
            <p:nvPr/>
          </p:nvSpPr>
          <p:spPr bwMode="auto">
            <a:xfrm>
              <a:off x="1104" y="1536"/>
              <a:ext cx="38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41</a:t>
              </a:r>
            </a:p>
          </p:txBody>
        </p:sp>
      </p:grpSp>
      <p:grpSp>
        <p:nvGrpSpPr>
          <p:cNvPr id="103549" name="Group 125"/>
          <p:cNvGrpSpPr>
            <a:grpSpLocks/>
          </p:cNvGrpSpPr>
          <p:nvPr/>
        </p:nvGrpSpPr>
        <p:grpSpPr bwMode="auto">
          <a:xfrm>
            <a:off x="1600200" y="1458913"/>
            <a:ext cx="762000" cy="762000"/>
            <a:chOff x="1008" y="919"/>
            <a:chExt cx="480" cy="480"/>
          </a:xfrm>
        </p:grpSpPr>
        <p:sp>
          <p:nvSpPr>
            <p:cNvPr id="103550" name="Rectangle 126"/>
            <p:cNvSpPr>
              <a:spLocks noChangeArrowheads="1"/>
            </p:cNvSpPr>
            <p:nvPr/>
          </p:nvSpPr>
          <p:spPr bwMode="auto">
            <a:xfrm>
              <a:off x="1008" y="919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51" name="Text Box 127"/>
            <p:cNvSpPr txBox="1">
              <a:spLocks noChangeArrowheads="1"/>
            </p:cNvSpPr>
            <p:nvPr/>
          </p:nvSpPr>
          <p:spPr bwMode="auto">
            <a:xfrm>
              <a:off x="1104" y="1008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42</a:t>
              </a:r>
            </a:p>
          </p:txBody>
        </p:sp>
      </p:grpSp>
      <p:grpSp>
        <p:nvGrpSpPr>
          <p:cNvPr id="103552" name="Group 128"/>
          <p:cNvGrpSpPr>
            <a:grpSpLocks/>
          </p:cNvGrpSpPr>
          <p:nvPr/>
        </p:nvGrpSpPr>
        <p:grpSpPr bwMode="auto">
          <a:xfrm>
            <a:off x="1600200" y="620713"/>
            <a:ext cx="762000" cy="762000"/>
            <a:chOff x="1008" y="391"/>
            <a:chExt cx="480" cy="480"/>
          </a:xfrm>
        </p:grpSpPr>
        <p:sp>
          <p:nvSpPr>
            <p:cNvPr id="103553" name="Rectangle 129"/>
            <p:cNvSpPr>
              <a:spLocks noChangeArrowheads="1"/>
            </p:cNvSpPr>
            <p:nvPr/>
          </p:nvSpPr>
          <p:spPr bwMode="auto">
            <a:xfrm>
              <a:off x="1008" y="391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54" name="Text Box 130"/>
            <p:cNvSpPr txBox="1">
              <a:spLocks noChangeArrowheads="1"/>
            </p:cNvSpPr>
            <p:nvPr/>
          </p:nvSpPr>
          <p:spPr bwMode="auto">
            <a:xfrm>
              <a:off x="1104" y="480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43</a:t>
              </a:r>
            </a:p>
          </p:txBody>
        </p:sp>
      </p:grpSp>
      <p:grpSp>
        <p:nvGrpSpPr>
          <p:cNvPr id="103555" name="Group 131"/>
          <p:cNvGrpSpPr>
            <a:grpSpLocks/>
          </p:cNvGrpSpPr>
          <p:nvPr/>
        </p:nvGrpSpPr>
        <p:grpSpPr bwMode="auto">
          <a:xfrm>
            <a:off x="2438400" y="609600"/>
            <a:ext cx="762000" cy="762000"/>
            <a:chOff x="1536" y="384"/>
            <a:chExt cx="480" cy="480"/>
          </a:xfrm>
        </p:grpSpPr>
        <p:sp>
          <p:nvSpPr>
            <p:cNvPr id="103556" name="Rectangle 132"/>
            <p:cNvSpPr>
              <a:spLocks noChangeArrowheads="1"/>
            </p:cNvSpPr>
            <p:nvPr/>
          </p:nvSpPr>
          <p:spPr bwMode="auto">
            <a:xfrm>
              <a:off x="1536" y="384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57" name="Text Box 133"/>
            <p:cNvSpPr txBox="1">
              <a:spLocks noChangeArrowheads="1"/>
            </p:cNvSpPr>
            <p:nvPr/>
          </p:nvSpPr>
          <p:spPr bwMode="auto">
            <a:xfrm>
              <a:off x="1632" y="487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44</a:t>
              </a:r>
            </a:p>
          </p:txBody>
        </p:sp>
      </p:grpSp>
      <p:grpSp>
        <p:nvGrpSpPr>
          <p:cNvPr id="103558" name="Group 134"/>
          <p:cNvGrpSpPr>
            <a:grpSpLocks/>
          </p:cNvGrpSpPr>
          <p:nvPr/>
        </p:nvGrpSpPr>
        <p:grpSpPr bwMode="auto">
          <a:xfrm>
            <a:off x="3276600" y="609600"/>
            <a:ext cx="762000" cy="762000"/>
            <a:chOff x="2064" y="384"/>
            <a:chExt cx="480" cy="480"/>
          </a:xfrm>
        </p:grpSpPr>
        <p:sp>
          <p:nvSpPr>
            <p:cNvPr id="103559" name="Rectangle 135"/>
            <p:cNvSpPr>
              <a:spLocks noChangeArrowheads="1"/>
            </p:cNvSpPr>
            <p:nvPr/>
          </p:nvSpPr>
          <p:spPr bwMode="auto">
            <a:xfrm>
              <a:off x="2064" y="384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60" name="Text Box 136"/>
            <p:cNvSpPr txBox="1">
              <a:spLocks noChangeArrowheads="1"/>
            </p:cNvSpPr>
            <p:nvPr/>
          </p:nvSpPr>
          <p:spPr bwMode="auto">
            <a:xfrm>
              <a:off x="2160" y="480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45</a:t>
              </a:r>
            </a:p>
          </p:txBody>
        </p:sp>
      </p:grpSp>
      <p:grpSp>
        <p:nvGrpSpPr>
          <p:cNvPr id="103561" name="Group 137"/>
          <p:cNvGrpSpPr>
            <a:grpSpLocks/>
          </p:cNvGrpSpPr>
          <p:nvPr/>
        </p:nvGrpSpPr>
        <p:grpSpPr bwMode="auto">
          <a:xfrm>
            <a:off x="4114800" y="609600"/>
            <a:ext cx="762000" cy="762000"/>
            <a:chOff x="2592" y="384"/>
            <a:chExt cx="480" cy="480"/>
          </a:xfrm>
        </p:grpSpPr>
        <p:sp>
          <p:nvSpPr>
            <p:cNvPr id="103562" name="Rectangle 138"/>
            <p:cNvSpPr>
              <a:spLocks noChangeArrowheads="1"/>
            </p:cNvSpPr>
            <p:nvPr/>
          </p:nvSpPr>
          <p:spPr bwMode="auto">
            <a:xfrm>
              <a:off x="2592" y="384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63" name="Text Box 139"/>
            <p:cNvSpPr txBox="1">
              <a:spLocks noChangeArrowheads="1"/>
            </p:cNvSpPr>
            <p:nvPr/>
          </p:nvSpPr>
          <p:spPr bwMode="auto">
            <a:xfrm>
              <a:off x="2688" y="480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46</a:t>
              </a:r>
            </a:p>
          </p:txBody>
        </p:sp>
      </p:grpSp>
      <p:grpSp>
        <p:nvGrpSpPr>
          <p:cNvPr id="103564" name="Group 140"/>
          <p:cNvGrpSpPr>
            <a:grpSpLocks/>
          </p:cNvGrpSpPr>
          <p:nvPr/>
        </p:nvGrpSpPr>
        <p:grpSpPr bwMode="auto">
          <a:xfrm>
            <a:off x="4953000" y="609600"/>
            <a:ext cx="762000" cy="762000"/>
            <a:chOff x="3120" y="384"/>
            <a:chExt cx="480" cy="480"/>
          </a:xfrm>
        </p:grpSpPr>
        <p:sp>
          <p:nvSpPr>
            <p:cNvPr id="103565" name="Rectangle 141"/>
            <p:cNvSpPr>
              <a:spLocks noChangeArrowheads="1"/>
            </p:cNvSpPr>
            <p:nvPr/>
          </p:nvSpPr>
          <p:spPr bwMode="auto">
            <a:xfrm>
              <a:off x="3120" y="384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66" name="Text Box 142"/>
            <p:cNvSpPr txBox="1">
              <a:spLocks noChangeArrowheads="1"/>
            </p:cNvSpPr>
            <p:nvPr/>
          </p:nvSpPr>
          <p:spPr bwMode="auto">
            <a:xfrm>
              <a:off x="3216" y="480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47</a:t>
              </a:r>
            </a:p>
          </p:txBody>
        </p:sp>
      </p:grpSp>
      <p:grpSp>
        <p:nvGrpSpPr>
          <p:cNvPr id="103567" name="Group 143"/>
          <p:cNvGrpSpPr>
            <a:grpSpLocks/>
          </p:cNvGrpSpPr>
          <p:nvPr/>
        </p:nvGrpSpPr>
        <p:grpSpPr bwMode="auto">
          <a:xfrm>
            <a:off x="5791200" y="609600"/>
            <a:ext cx="762000" cy="762000"/>
            <a:chOff x="3648" y="384"/>
            <a:chExt cx="480" cy="480"/>
          </a:xfrm>
        </p:grpSpPr>
        <p:sp>
          <p:nvSpPr>
            <p:cNvPr id="103568" name="Rectangle 144"/>
            <p:cNvSpPr>
              <a:spLocks noChangeArrowheads="1"/>
            </p:cNvSpPr>
            <p:nvPr/>
          </p:nvSpPr>
          <p:spPr bwMode="auto">
            <a:xfrm>
              <a:off x="3648" y="384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69" name="Text Box 145"/>
            <p:cNvSpPr txBox="1">
              <a:spLocks noChangeArrowheads="1"/>
            </p:cNvSpPr>
            <p:nvPr/>
          </p:nvSpPr>
          <p:spPr bwMode="auto">
            <a:xfrm>
              <a:off x="3744" y="480"/>
              <a:ext cx="38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48</a:t>
              </a:r>
            </a:p>
          </p:txBody>
        </p:sp>
      </p:grpSp>
      <p:grpSp>
        <p:nvGrpSpPr>
          <p:cNvPr id="103570" name="Group 146"/>
          <p:cNvGrpSpPr>
            <a:grpSpLocks/>
          </p:cNvGrpSpPr>
          <p:nvPr/>
        </p:nvGrpSpPr>
        <p:grpSpPr bwMode="auto">
          <a:xfrm>
            <a:off x="6629400" y="609600"/>
            <a:ext cx="762000" cy="762000"/>
            <a:chOff x="4176" y="384"/>
            <a:chExt cx="480" cy="480"/>
          </a:xfrm>
        </p:grpSpPr>
        <p:sp>
          <p:nvSpPr>
            <p:cNvPr id="103571" name="Rectangle 147"/>
            <p:cNvSpPr>
              <a:spLocks noChangeArrowheads="1"/>
            </p:cNvSpPr>
            <p:nvPr/>
          </p:nvSpPr>
          <p:spPr bwMode="auto">
            <a:xfrm>
              <a:off x="4176" y="384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72" name="Text Box 148"/>
            <p:cNvSpPr txBox="1">
              <a:spLocks noChangeArrowheads="1"/>
            </p:cNvSpPr>
            <p:nvPr/>
          </p:nvSpPr>
          <p:spPr bwMode="auto">
            <a:xfrm>
              <a:off x="4272" y="480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49</a:t>
              </a:r>
            </a:p>
          </p:txBody>
        </p:sp>
      </p:grpSp>
      <p:grpSp>
        <p:nvGrpSpPr>
          <p:cNvPr id="103573" name="Group 149"/>
          <p:cNvGrpSpPr>
            <a:grpSpLocks/>
          </p:cNvGrpSpPr>
          <p:nvPr/>
        </p:nvGrpSpPr>
        <p:grpSpPr bwMode="auto">
          <a:xfrm>
            <a:off x="7467600" y="609600"/>
            <a:ext cx="762000" cy="762000"/>
            <a:chOff x="4704" y="384"/>
            <a:chExt cx="480" cy="480"/>
          </a:xfrm>
        </p:grpSpPr>
        <p:sp>
          <p:nvSpPr>
            <p:cNvPr id="103574" name="Rectangle 150"/>
            <p:cNvSpPr>
              <a:spLocks noChangeArrowheads="1"/>
            </p:cNvSpPr>
            <p:nvPr/>
          </p:nvSpPr>
          <p:spPr bwMode="auto">
            <a:xfrm>
              <a:off x="4704" y="384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75" name="Text Box 151"/>
            <p:cNvSpPr txBox="1">
              <a:spLocks noChangeArrowheads="1"/>
            </p:cNvSpPr>
            <p:nvPr/>
          </p:nvSpPr>
          <p:spPr bwMode="auto">
            <a:xfrm>
              <a:off x="4752" y="480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50</a:t>
              </a:r>
            </a:p>
          </p:txBody>
        </p:sp>
      </p:grpSp>
      <p:sp>
        <p:nvSpPr>
          <p:cNvPr id="103576" name="Line 152"/>
          <p:cNvSpPr>
            <a:spLocks noChangeShapeType="1"/>
          </p:cNvSpPr>
          <p:nvPr/>
        </p:nvSpPr>
        <p:spPr bwMode="auto">
          <a:xfrm>
            <a:off x="4114800" y="3124200"/>
            <a:ext cx="1600200" cy="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577" name="Line 153"/>
          <p:cNvSpPr>
            <a:spLocks noChangeShapeType="1"/>
          </p:cNvSpPr>
          <p:nvPr/>
        </p:nvSpPr>
        <p:spPr bwMode="auto">
          <a:xfrm>
            <a:off x="5715000" y="3124200"/>
            <a:ext cx="0" cy="160020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578" name="Line 154"/>
          <p:cNvSpPr>
            <a:spLocks noChangeShapeType="1"/>
          </p:cNvSpPr>
          <p:nvPr/>
        </p:nvSpPr>
        <p:spPr bwMode="auto">
          <a:xfrm flipH="1">
            <a:off x="3276600" y="4724400"/>
            <a:ext cx="2438400" cy="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579" name="Line 155"/>
          <p:cNvSpPr>
            <a:spLocks noChangeShapeType="1"/>
          </p:cNvSpPr>
          <p:nvPr/>
        </p:nvSpPr>
        <p:spPr bwMode="auto">
          <a:xfrm>
            <a:off x="3276600" y="2286000"/>
            <a:ext cx="0" cy="243840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580" name="Line 156"/>
          <p:cNvSpPr>
            <a:spLocks noChangeShapeType="1"/>
          </p:cNvSpPr>
          <p:nvPr/>
        </p:nvSpPr>
        <p:spPr bwMode="auto">
          <a:xfrm>
            <a:off x="3276600" y="2286000"/>
            <a:ext cx="3276600" cy="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581" name="Line 157"/>
          <p:cNvSpPr>
            <a:spLocks noChangeShapeType="1"/>
          </p:cNvSpPr>
          <p:nvPr/>
        </p:nvSpPr>
        <p:spPr bwMode="auto">
          <a:xfrm>
            <a:off x="6553200" y="2286000"/>
            <a:ext cx="0" cy="327660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582" name="Line 158"/>
          <p:cNvSpPr>
            <a:spLocks noChangeShapeType="1"/>
          </p:cNvSpPr>
          <p:nvPr/>
        </p:nvSpPr>
        <p:spPr bwMode="auto">
          <a:xfrm flipH="1">
            <a:off x="2438400" y="5562600"/>
            <a:ext cx="4114800" cy="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583" name="Line 159"/>
          <p:cNvSpPr>
            <a:spLocks noChangeShapeType="1"/>
          </p:cNvSpPr>
          <p:nvPr/>
        </p:nvSpPr>
        <p:spPr bwMode="auto">
          <a:xfrm>
            <a:off x="2438400" y="1447800"/>
            <a:ext cx="0" cy="411480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584" name="Line 160"/>
          <p:cNvSpPr>
            <a:spLocks noChangeShapeType="1"/>
          </p:cNvSpPr>
          <p:nvPr/>
        </p:nvSpPr>
        <p:spPr bwMode="auto">
          <a:xfrm>
            <a:off x="2438400" y="1447800"/>
            <a:ext cx="4953000" cy="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585" name="Line 161"/>
          <p:cNvSpPr>
            <a:spLocks noChangeShapeType="1"/>
          </p:cNvSpPr>
          <p:nvPr/>
        </p:nvSpPr>
        <p:spPr bwMode="auto">
          <a:xfrm>
            <a:off x="7391400" y="1447800"/>
            <a:ext cx="0" cy="495300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586" name="Line 162"/>
          <p:cNvSpPr>
            <a:spLocks noChangeShapeType="1"/>
          </p:cNvSpPr>
          <p:nvPr/>
        </p:nvSpPr>
        <p:spPr bwMode="auto">
          <a:xfrm flipH="1">
            <a:off x="1600200" y="6400800"/>
            <a:ext cx="5791200" cy="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587" name="Line 163"/>
          <p:cNvSpPr>
            <a:spLocks noChangeShapeType="1"/>
          </p:cNvSpPr>
          <p:nvPr/>
        </p:nvSpPr>
        <p:spPr bwMode="auto">
          <a:xfrm flipV="1">
            <a:off x="1600200" y="609600"/>
            <a:ext cx="0" cy="579120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588" name="Line 164"/>
          <p:cNvSpPr>
            <a:spLocks noChangeShapeType="1"/>
          </p:cNvSpPr>
          <p:nvPr/>
        </p:nvSpPr>
        <p:spPr bwMode="auto">
          <a:xfrm>
            <a:off x="1600200" y="609600"/>
            <a:ext cx="6629400" cy="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589" name="Line 165"/>
          <p:cNvSpPr>
            <a:spLocks noChangeShapeType="1"/>
          </p:cNvSpPr>
          <p:nvPr/>
        </p:nvSpPr>
        <p:spPr bwMode="auto">
          <a:xfrm>
            <a:off x="8229600" y="609600"/>
            <a:ext cx="0" cy="114300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590" name="Line 166"/>
          <p:cNvSpPr>
            <a:spLocks noChangeShapeType="1"/>
          </p:cNvSpPr>
          <p:nvPr/>
        </p:nvSpPr>
        <p:spPr bwMode="auto">
          <a:xfrm>
            <a:off x="4114800" y="3124200"/>
            <a:ext cx="0" cy="76200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03591" name="Group 167"/>
          <p:cNvGrpSpPr>
            <a:grpSpLocks/>
          </p:cNvGrpSpPr>
          <p:nvPr/>
        </p:nvGrpSpPr>
        <p:grpSpPr bwMode="auto">
          <a:xfrm>
            <a:off x="4191000" y="3276600"/>
            <a:ext cx="533400" cy="533400"/>
            <a:chOff x="2640" y="2064"/>
            <a:chExt cx="384" cy="336"/>
          </a:xfrm>
        </p:grpSpPr>
        <p:sp>
          <p:nvSpPr>
            <p:cNvPr id="103592" name="Rectangle 168"/>
            <p:cNvSpPr>
              <a:spLocks noChangeArrowheads="1"/>
            </p:cNvSpPr>
            <p:nvPr/>
          </p:nvSpPr>
          <p:spPr bwMode="auto">
            <a:xfrm>
              <a:off x="2640" y="2064"/>
              <a:ext cx="336" cy="336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93" name="Text Box 169"/>
            <p:cNvSpPr txBox="1">
              <a:spLocks noChangeArrowheads="1"/>
            </p:cNvSpPr>
            <p:nvPr/>
          </p:nvSpPr>
          <p:spPr bwMode="auto">
            <a:xfrm>
              <a:off x="2688" y="2064"/>
              <a:ext cx="336" cy="327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FFFFFF"/>
                  </a:solidFill>
                  <a:latin typeface="Arial Narrow" charset="0"/>
                </a:rPr>
                <a:t>1</a:t>
              </a:r>
            </a:p>
          </p:txBody>
        </p:sp>
      </p:grpSp>
      <p:grpSp>
        <p:nvGrpSpPr>
          <p:cNvPr id="103594" name="Group 170"/>
          <p:cNvGrpSpPr>
            <a:grpSpLocks/>
          </p:cNvGrpSpPr>
          <p:nvPr/>
        </p:nvGrpSpPr>
        <p:grpSpPr bwMode="auto">
          <a:xfrm>
            <a:off x="4191000" y="4114800"/>
            <a:ext cx="533400" cy="533400"/>
            <a:chOff x="336" y="2928"/>
            <a:chExt cx="336" cy="336"/>
          </a:xfrm>
        </p:grpSpPr>
        <p:sp>
          <p:nvSpPr>
            <p:cNvPr id="103595" name="Rectangle 171"/>
            <p:cNvSpPr>
              <a:spLocks noChangeArrowheads="1"/>
            </p:cNvSpPr>
            <p:nvPr/>
          </p:nvSpPr>
          <p:spPr bwMode="auto">
            <a:xfrm>
              <a:off x="336" y="2928"/>
              <a:ext cx="336" cy="336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96" name="Text Box 172"/>
            <p:cNvSpPr txBox="1">
              <a:spLocks noChangeArrowheads="1"/>
            </p:cNvSpPr>
            <p:nvPr/>
          </p:nvSpPr>
          <p:spPr bwMode="auto">
            <a:xfrm>
              <a:off x="384" y="2937"/>
              <a:ext cx="20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>
                  <a:solidFill>
                    <a:srgbClr val="FFFFFF"/>
                  </a:solidFill>
                  <a:latin typeface="Arial Narrow" charset="0"/>
                </a:rPr>
                <a:t>4</a:t>
              </a:r>
            </a:p>
          </p:txBody>
        </p:sp>
      </p:grpSp>
      <p:grpSp>
        <p:nvGrpSpPr>
          <p:cNvPr id="103597" name="Group 173"/>
          <p:cNvGrpSpPr>
            <a:grpSpLocks/>
          </p:cNvGrpSpPr>
          <p:nvPr/>
        </p:nvGrpSpPr>
        <p:grpSpPr bwMode="auto">
          <a:xfrm>
            <a:off x="5105400" y="2438400"/>
            <a:ext cx="533400" cy="533400"/>
            <a:chOff x="96" y="1968"/>
            <a:chExt cx="336" cy="336"/>
          </a:xfrm>
        </p:grpSpPr>
        <p:sp>
          <p:nvSpPr>
            <p:cNvPr id="103598" name="Rectangle 174"/>
            <p:cNvSpPr>
              <a:spLocks noChangeArrowheads="1"/>
            </p:cNvSpPr>
            <p:nvPr/>
          </p:nvSpPr>
          <p:spPr bwMode="auto">
            <a:xfrm>
              <a:off x="96" y="1968"/>
              <a:ext cx="336" cy="336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99" name="Text Box 175"/>
            <p:cNvSpPr txBox="1">
              <a:spLocks noChangeArrowheads="1"/>
            </p:cNvSpPr>
            <p:nvPr/>
          </p:nvSpPr>
          <p:spPr bwMode="auto">
            <a:xfrm>
              <a:off x="144" y="1968"/>
              <a:ext cx="20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>
                  <a:solidFill>
                    <a:srgbClr val="FFFFFF"/>
                  </a:solidFill>
                  <a:latin typeface="Arial Narrow" charset="0"/>
                </a:rPr>
                <a:t>9</a:t>
              </a:r>
            </a:p>
          </p:txBody>
        </p:sp>
      </p:grpSp>
      <p:grpSp>
        <p:nvGrpSpPr>
          <p:cNvPr id="103600" name="Group 176"/>
          <p:cNvGrpSpPr>
            <a:grpSpLocks/>
          </p:cNvGrpSpPr>
          <p:nvPr/>
        </p:nvGrpSpPr>
        <p:grpSpPr bwMode="auto">
          <a:xfrm>
            <a:off x="3429000" y="4953000"/>
            <a:ext cx="609600" cy="533400"/>
            <a:chOff x="240" y="3264"/>
            <a:chExt cx="384" cy="336"/>
          </a:xfrm>
        </p:grpSpPr>
        <p:sp>
          <p:nvSpPr>
            <p:cNvPr id="103601" name="Rectangle 177"/>
            <p:cNvSpPr>
              <a:spLocks noChangeArrowheads="1"/>
            </p:cNvSpPr>
            <p:nvPr/>
          </p:nvSpPr>
          <p:spPr bwMode="auto">
            <a:xfrm>
              <a:off x="240" y="3264"/>
              <a:ext cx="336" cy="336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602" name="Text Box 178"/>
            <p:cNvSpPr txBox="1">
              <a:spLocks noChangeArrowheads="1"/>
            </p:cNvSpPr>
            <p:nvPr/>
          </p:nvSpPr>
          <p:spPr bwMode="auto">
            <a:xfrm>
              <a:off x="240" y="3264"/>
              <a:ext cx="38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>
                  <a:solidFill>
                    <a:srgbClr val="FFFFFF"/>
                  </a:solidFill>
                  <a:latin typeface="Arial Narrow" charset="0"/>
                </a:rPr>
                <a:t>16</a:t>
              </a:r>
            </a:p>
          </p:txBody>
        </p:sp>
      </p:grpSp>
      <p:grpSp>
        <p:nvGrpSpPr>
          <p:cNvPr id="103603" name="Group 179"/>
          <p:cNvGrpSpPr>
            <a:grpSpLocks/>
          </p:cNvGrpSpPr>
          <p:nvPr/>
        </p:nvGrpSpPr>
        <p:grpSpPr bwMode="auto">
          <a:xfrm>
            <a:off x="5867400" y="1600200"/>
            <a:ext cx="609600" cy="533400"/>
            <a:chOff x="624" y="1440"/>
            <a:chExt cx="384" cy="336"/>
          </a:xfrm>
        </p:grpSpPr>
        <p:sp>
          <p:nvSpPr>
            <p:cNvPr id="103604" name="Rectangle 180"/>
            <p:cNvSpPr>
              <a:spLocks noChangeArrowheads="1"/>
            </p:cNvSpPr>
            <p:nvPr/>
          </p:nvSpPr>
          <p:spPr bwMode="auto">
            <a:xfrm>
              <a:off x="624" y="1440"/>
              <a:ext cx="336" cy="336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605" name="Text Box 181"/>
            <p:cNvSpPr txBox="1">
              <a:spLocks noChangeArrowheads="1"/>
            </p:cNvSpPr>
            <p:nvPr/>
          </p:nvSpPr>
          <p:spPr bwMode="auto">
            <a:xfrm>
              <a:off x="624" y="1440"/>
              <a:ext cx="38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>
                  <a:solidFill>
                    <a:srgbClr val="FFFFFF"/>
                  </a:solidFill>
                  <a:latin typeface="Arial Narrow" charset="0"/>
                </a:rPr>
                <a:t>25</a:t>
              </a:r>
            </a:p>
          </p:txBody>
        </p:sp>
      </p:grpSp>
      <p:grpSp>
        <p:nvGrpSpPr>
          <p:cNvPr id="103606" name="Group 182"/>
          <p:cNvGrpSpPr>
            <a:grpSpLocks/>
          </p:cNvGrpSpPr>
          <p:nvPr/>
        </p:nvGrpSpPr>
        <p:grpSpPr bwMode="auto">
          <a:xfrm>
            <a:off x="6781800" y="762000"/>
            <a:ext cx="609600" cy="533400"/>
            <a:chOff x="384" y="912"/>
            <a:chExt cx="384" cy="336"/>
          </a:xfrm>
        </p:grpSpPr>
        <p:sp>
          <p:nvSpPr>
            <p:cNvPr id="103607" name="Rectangle 183"/>
            <p:cNvSpPr>
              <a:spLocks noChangeArrowheads="1"/>
            </p:cNvSpPr>
            <p:nvPr/>
          </p:nvSpPr>
          <p:spPr bwMode="auto">
            <a:xfrm>
              <a:off x="384" y="912"/>
              <a:ext cx="336" cy="336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608" name="Text Box 184"/>
            <p:cNvSpPr txBox="1">
              <a:spLocks noChangeArrowheads="1"/>
            </p:cNvSpPr>
            <p:nvPr/>
          </p:nvSpPr>
          <p:spPr bwMode="auto">
            <a:xfrm>
              <a:off x="384" y="912"/>
              <a:ext cx="38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>
                  <a:solidFill>
                    <a:srgbClr val="FFFFFF"/>
                  </a:solidFill>
                  <a:latin typeface="Arial Narrow" charset="0"/>
                </a:rPr>
                <a:t>49</a:t>
              </a:r>
            </a:p>
          </p:txBody>
        </p:sp>
      </p:grpSp>
      <p:grpSp>
        <p:nvGrpSpPr>
          <p:cNvPr id="103609" name="Group 185"/>
          <p:cNvGrpSpPr>
            <a:grpSpLocks/>
          </p:cNvGrpSpPr>
          <p:nvPr/>
        </p:nvGrpSpPr>
        <p:grpSpPr bwMode="auto">
          <a:xfrm>
            <a:off x="2590800" y="5791200"/>
            <a:ext cx="609600" cy="533400"/>
            <a:chOff x="336" y="3648"/>
            <a:chExt cx="384" cy="336"/>
          </a:xfrm>
        </p:grpSpPr>
        <p:sp>
          <p:nvSpPr>
            <p:cNvPr id="103610" name="Rectangle 186"/>
            <p:cNvSpPr>
              <a:spLocks noChangeArrowheads="1"/>
            </p:cNvSpPr>
            <p:nvPr/>
          </p:nvSpPr>
          <p:spPr bwMode="auto">
            <a:xfrm>
              <a:off x="336" y="3648"/>
              <a:ext cx="336" cy="336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611" name="Text Box 187"/>
            <p:cNvSpPr txBox="1">
              <a:spLocks noChangeArrowheads="1"/>
            </p:cNvSpPr>
            <p:nvPr/>
          </p:nvSpPr>
          <p:spPr bwMode="auto">
            <a:xfrm>
              <a:off x="336" y="3648"/>
              <a:ext cx="38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>
                  <a:solidFill>
                    <a:srgbClr val="FFFFFF"/>
                  </a:solidFill>
                  <a:latin typeface="Arial Narrow" charset="0"/>
                </a:rPr>
                <a:t>36</a:t>
              </a:r>
            </a:p>
          </p:txBody>
        </p:sp>
      </p:grpSp>
      <p:sp>
        <p:nvSpPr>
          <p:cNvPr id="103612" name="Rectangle 188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152400"/>
            <a:ext cx="1295400" cy="533400"/>
          </a:xfrm>
        </p:spPr>
        <p:txBody>
          <a:bodyPr anchor="t"/>
          <a:lstStyle/>
          <a:p>
            <a:pPr algn="l"/>
            <a:r>
              <a:rPr lang="en-US" sz="2400"/>
              <a:t>Spiral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956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4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2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77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86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04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13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31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149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580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1670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7600"/>
                            </p:stCondLst>
                            <p:childTnLst>
                              <p:par>
                                <p:cTn id="65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19400"/>
                            </p:stCondLst>
                            <p:childTnLst>
                              <p:par>
                                <p:cTn id="71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20300"/>
                            </p:stCondLst>
                            <p:childTnLst>
                              <p:par>
                                <p:cTn id="74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21200"/>
                            </p:stCondLst>
                            <p:childTnLst>
                              <p:par>
                                <p:cTn id="77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22100"/>
                            </p:stCondLst>
                            <p:childTnLst>
                              <p:par>
                                <p:cTn id="80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23000"/>
                            </p:stCondLst>
                            <p:childTnLst>
                              <p:par>
                                <p:cTn id="83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23900"/>
                            </p:stCondLst>
                            <p:childTnLst>
                              <p:par>
                                <p:cTn id="86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24800"/>
                            </p:stCondLst>
                            <p:childTnLst>
                              <p:par>
                                <p:cTn id="89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25700"/>
                            </p:stCondLst>
                            <p:childTnLst>
                              <p:par>
                                <p:cTn id="92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26600"/>
                            </p:stCondLst>
                            <p:childTnLst>
                              <p:par>
                                <p:cTn id="95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27500"/>
                            </p:stCondLst>
                            <p:childTnLst>
                              <p:par>
                                <p:cTn id="98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28400"/>
                            </p:stCondLst>
                            <p:childTnLst>
                              <p:par>
                                <p:cTn id="101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29300"/>
                            </p:stCondLst>
                            <p:childTnLst>
                              <p:par>
                                <p:cTn id="104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30200"/>
                            </p:stCondLst>
                            <p:childTnLst>
                              <p:par>
                                <p:cTn id="107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31100"/>
                            </p:stCondLst>
                            <p:childTnLst>
                              <p:par>
                                <p:cTn id="110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32000"/>
                            </p:stCondLst>
                            <p:childTnLst>
                              <p:par>
                                <p:cTn id="113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 nodeType="afterGroup">
                            <p:stCondLst>
                              <p:cond delay="32900"/>
                            </p:stCondLst>
                            <p:childTnLst>
                              <p:par>
                                <p:cTn id="116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33800"/>
                            </p:stCondLst>
                            <p:childTnLst>
                              <p:par>
                                <p:cTn id="119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Group">
                            <p:stCondLst>
                              <p:cond delay="34700"/>
                            </p:stCondLst>
                            <p:childTnLst>
                              <p:par>
                                <p:cTn id="122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35600"/>
                            </p:stCondLst>
                            <p:childTnLst>
                              <p:par>
                                <p:cTn id="125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 nodeType="afterGroup">
                            <p:stCondLst>
                              <p:cond delay="36500"/>
                            </p:stCondLst>
                            <p:childTnLst>
                              <p:par>
                                <p:cTn id="128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37400"/>
                            </p:stCondLst>
                            <p:childTnLst>
                              <p:par>
                                <p:cTn id="131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 nodeType="afterGroup">
                            <p:stCondLst>
                              <p:cond delay="38300"/>
                            </p:stCondLst>
                            <p:childTnLst>
                              <p:par>
                                <p:cTn id="134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39200"/>
                            </p:stCondLst>
                            <p:childTnLst>
                              <p:par>
                                <p:cTn id="137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 nodeType="afterGroup">
                            <p:stCondLst>
                              <p:cond delay="40100"/>
                            </p:stCondLst>
                            <p:childTnLst>
                              <p:par>
                                <p:cTn id="140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 nodeType="afterGroup">
                            <p:stCondLst>
                              <p:cond delay="41000"/>
                            </p:stCondLst>
                            <p:childTnLst>
                              <p:par>
                                <p:cTn id="143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 nodeType="afterGroup">
                            <p:stCondLst>
                              <p:cond delay="41900"/>
                            </p:stCondLst>
                            <p:childTnLst>
                              <p:par>
                                <p:cTn id="146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42800"/>
                            </p:stCondLst>
                            <p:childTnLst>
                              <p:par>
                                <p:cTn id="149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 nodeType="clickPar">
                      <p:stCondLst>
                        <p:cond delay="indefinite"/>
                      </p:stCondLst>
                      <p:childTnLst>
                        <p:par>
                          <p:cTn id="1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6" presetID="1" presetClass="entr" presetSubtype="0" fill="hold" grpId="0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59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62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 nodeType="afterGroup">
                            <p:stCondLst>
                              <p:cond delay="3200"/>
                            </p:stCondLst>
                            <p:childTnLst>
                              <p:par>
                                <p:cTn id="165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 nodeType="afterGroup">
                            <p:stCondLst>
                              <p:cond delay="3900"/>
                            </p:stCondLst>
                            <p:childTnLst>
                              <p:par>
                                <p:cTn id="168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 nodeType="afterGroup">
                            <p:stCondLst>
                              <p:cond delay="4600"/>
                            </p:stCondLst>
                            <p:childTnLst>
                              <p:par>
                                <p:cTn id="171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 nodeType="afterGroup">
                            <p:stCondLst>
                              <p:cond delay="5300"/>
                            </p:stCondLst>
                            <p:childTnLst>
                              <p:par>
                                <p:cTn id="174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7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 nodeType="afterGroup">
                            <p:stCondLst>
                              <p:cond delay="6700"/>
                            </p:stCondLst>
                            <p:childTnLst>
                              <p:par>
                                <p:cTn id="180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 nodeType="afterGroup">
                            <p:stCondLst>
                              <p:cond delay="7400"/>
                            </p:stCondLst>
                            <p:childTnLst>
                              <p:par>
                                <p:cTn id="183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 nodeType="afterGroup">
                            <p:stCondLst>
                              <p:cond delay="8100"/>
                            </p:stCondLst>
                            <p:childTnLst>
                              <p:par>
                                <p:cTn id="186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189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192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195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 nodeType="clickPar">
                      <p:stCondLst>
                        <p:cond delay="indefinite"/>
                      </p:stCondLst>
                      <p:childTnLst>
                        <p:par>
                          <p:cTn id="1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2" presetID="1" presetClass="entr" presetSubtype="0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205" presetID="1" presetClass="entr" presetSubtype="0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 nodeType="afterGroup">
                            <p:stCondLst>
                              <p:cond delay="3900"/>
                            </p:stCondLst>
                            <p:childTnLst>
                              <p:par>
                                <p:cTn id="208" presetID="1" presetClass="entr" presetSubtype="0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211" presetID="1" presetClass="entr" presetSubtype="0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 nodeType="afterGroup">
                            <p:stCondLst>
                              <p:cond delay="7300"/>
                            </p:stCondLst>
                            <p:childTnLst>
                              <p:par>
                                <p:cTn id="214" presetID="1" presetClass="entr" presetSubtype="0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17" presetID="1" presetClass="entr" presetSubtype="0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576" grpId="0" animBg="1"/>
      <p:bldP spid="103577" grpId="0" animBg="1"/>
      <p:bldP spid="103578" grpId="0" animBg="1"/>
      <p:bldP spid="103579" grpId="0" animBg="1"/>
      <p:bldP spid="103580" grpId="0" animBg="1"/>
      <p:bldP spid="103581" grpId="0" animBg="1"/>
      <p:bldP spid="103582" grpId="0" animBg="1"/>
      <p:bldP spid="103583" grpId="0" animBg="1"/>
      <p:bldP spid="103584" grpId="0" animBg="1"/>
      <p:bldP spid="103585" grpId="0" animBg="1"/>
      <p:bldP spid="103586" grpId="0" animBg="1"/>
      <p:bldP spid="103587" grpId="0" animBg="1"/>
      <p:bldP spid="103588" grpId="0" animBg="1"/>
      <p:bldP spid="103589" grpId="0" animBg="1"/>
      <p:bldP spid="10359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450" name="Group 2"/>
          <p:cNvGrpSpPr>
            <a:grpSpLocks/>
          </p:cNvGrpSpPr>
          <p:nvPr/>
        </p:nvGrpSpPr>
        <p:grpSpPr bwMode="auto">
          <a:xfrm>
            <a:off x="4267200" y="3124200"/>
            <a:ext cx="762000" cy="762000"/>
            <a:chOff x="2592" y="1968"/>
            <a:chExt cx="480" cy="480"/>
          </a:xfrm>
        </p:grpSpPr>
        <p:sp>
          <p:nvSpPr>
            <p:cNvPr id="104451" name="Rectangle 3"/>
            <p:cNvSpPr>
              <a:spLocks noChangeArrowheads="1"/>
            </p:cNvSpPr>
            <p:nvPr/>
          </p:nvSpPr>
          <p:spPr bwMode="auto">
            <a:xfrm>
              <a:off x="2592" y="1968"/>
              <a:ext cx="480" cy="480"/>
            </a:xfrm>
            <a:prstGeom prst="rect">
              <a:avLst/>
            </a:prstGeom>
            <a:solidFill>
              <a:srgbClr val="8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452" name="Text Box 4"/>
            <p:cNvSpPr txBox="1">
              <a:spLocks noChangeArrowheads="1"/>
            </p:cNvSpPr>
            <p:nvPr/>
          </p:nvSpPr>
          <p:spPr bwMode="auto">
            <a:xfrm>
              <a:off x="2688" y="2064"/>
              <a:ext cx="240" cy="327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FFFFFF"/>
                  </a:solidFill>
                  <a:latin typeface="Arial Narrow" charset="0"/>
                </a:rPr>
                <a:t>1</a:t>
              </a:r>
            </a:p>
          </p:txBody>
        </p:sp>
      </p:grpSp>
      <p:grpSp>
        <p:nvGrpSpPr>
          <p:cNvPr id="104453" name="Group 5"/>
          <p:cNvGrpSpPr>
            <a:grpSpLocks/>
          </p:cNvGrpSpPr>
          <p:nvPr/>
        </p:nvGrpSpPr>
        <p:grpSpPr bwMode="auto">
          <a:xfrm>
            <a:off x="4267200" y="2286000"/>
            <a:ext cx="762000" cy="762000"/>
            <a:chOff x="2592" y="1968"/>
            <a:chExt cx="480" cy="480"/>
          </a:xfrm>
        </p:grpSpPr>
        <p:sp>
          <p:nvSpPr>
            <p:cNvPr id="104454" name="Rectangle 6"/>
            <p:cNvSpPr>
              <a:spLocks noChangeArrowheads="1"/>
            </p:cNvSpPr>
            <p:nvPr/>
          </p:nvSpPr>
          <p:spPr bwMode="auto">
            <a:xfrm>
              <a:off x="2592" y="1968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455" name="Text Box 7"/>
            <p:cNvSpPr txBox="1">
              <a:spLocks noChangeArrowheads="1"/>
            </p:cNvSpPr>
            <p:nvPr/>
          </p:nvSpPr>
          <p:spPr bwMode="auto">
            <a:xfrm>
              <a:off x="2688" y="2064"/>
              <a:ext cx="24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2</a:t>
              </a:r>
            </a:p>
          </p:txBody>
        </p:sp>
      </p:grpSp>
      <p:grpSp>
        <p:nvGrpSpPr>
          <p:cNvPr id="104456" name="Group 8"/>
          <p:cNvGrpSpPr>
            <a:grpSpLocks/>
          </p:cNvGrpSpPr>
          <p:nvPr/>
        </p:nvGrpSpPr>
        <p:grpSpPr bwMode="auto">
          <a:xfrm>
            <a:off x="5105400" y="2286000"/>
            <a:ext cx="762000" cy="762000"/>
            <a:chOff x="2592" y="1968"/>
            <a:chExt cx="480" cy="480"/>
          </a:xfrm>
        </p:grpSpPr>
        <p:sp>
          <p:nvSpPr>
            <p:cNvPr id="104457" name="Rectangle 9"/>
            <p:cNvSpPr>
              <a:spLocks noChangeArrowheads="1"/>
            </p:cNvSpPr>
            <p:nvPr/>
          </p:nvSpPr>
          <p:spPr bwMode="auto">
            <a:xfrm>
              <a:off x="2592" y="1968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458" name="Text Box 10"/>
            <p:cNvSpPr txBox="1">
              <a:spLocks noChangeArrowheads="1"/>
            </p:cNvSpPr>
            <p:nvPr/>
          </p:nvSpPr>
          <p:spPr bwMode="auto">
            <a:xfrm>
              <a:off x="2688" y="2064"/>
              <a:ext cx="24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3</a:t>
              </a:r>
            </a:p>
          </p:txBody>
        </p:sp>
      </p:grpSp>
      <p:grpSp>
        <p:nvGrpSpPr>
          <p:cNvPr id="104459" name="Group 11"/>
          <p:cNvGrpSpPr>
            <a:grpSpLocks/>
          </p:cNvGrpSpPr>
          <p:nvPr/>
        </p:nvGrpSpPr>
        <p:grpSpPr bwMode="auto">
          <a:xfrm>
            <a:off x="5943600" y="2286000"/>
            <a:ext cx="762000" cy="762000"/>
            <a:chOff x="2592" y="1968"/>
            <a:chExt cx="480" cy="480"/>
          </a:xfrm>
        </p:grpSpPr>
        <p:sp>
          <p:nvSpPr>
            <p:cNvPr id="104460" name="Rectangle 12"/>
            <p:cNvSpPr>
              <a:spLocks noChangeArrowheads="1"/>
            </p:cNvSpPr>
            <p:nvPr/>
          </p:nvSpPr>
          <p:spPr bwMode="auto">
            <a:xfrm>
              <a:off x="2592" y="1968"/>
              <a:ext cx="480" cy="480"/>
            </a:xfrm>
            <a:prstGeom prst="rect">
              <a:avLst/>
            </a:prstGeom>
            <a:solidFill>
              <a:srgbClr val="8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461" name="Text Box 13"/>
            <p:cNvSpPr txBox="1">
              <a:spLocks noChangeArrowheads="1"/>
            </p:cNvSpPr>
            <p:nvPr/>
          </p:nvSpPr>
          <p:spPr bwMode="auto">
            <a:xfrm>
              <a:off x="2688" y="2064"/>
              <a:ext cx="240" cy="327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FFFFFF"/>
                  </a:solidFill>
                  <a:latin typeface="Arial Narrow" charset="0"/>
                </a:rPr>
                <a:t>4</a:t>
              </a:r>
            </a:p>
          </p:txBody>
        </p:sp>
      </p:grpSp>
      <p:grpSp>
        <p:nvGrpSpPr>
          <p:cNvPr id="104462" name="Group 14"/>
          <p:cNvGrpSpPr>
            <a:grpSpLocks/>
          </p:cNvGrpSpPr>
          <p:nvPr/>
        </p:nvGrpSpPr>
        <p:grpSpPr bwMode="auto">
          <a:xfrm>
            <a:off x="5943600" y="3124200"/>
            <a:ext cx="762000" cy="762000"/>
            <a:chOff x="2592" y="1968"/>
            <a:chExt cx="480" cy="480"/>
          </a:xfrm>
        </p:grpSpPr>
        <p:sp>
          <p:nvSpPr>
            <p:cNvPr id="104463" name="Rectangle 15"/>
            <p:cNvSpPr>
              <a:spLocks noChangeArrowheads="1"/>
            </p:cNvSpPr>
            <p:nvPr/>
          </p:nvSpPr>
          <p:spPr bwMode="auto">
            <a:xfrm>
              <a:off x="2592" y="1968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464" name="Text Box 16"/>
            <p:cNvSpPr txBox="1">
              <a:spLocks noChangeArrowheads="1"/>
            </p:cNvSpPr>
            <p:nvPr/>
          </p:nvSpPr>
          <p:spPr bwMode="auto">
            <a:xfrm>
              <a:off x="2688" y="2064"/>
              <a:ext cx="24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5</a:t>
              </a:r>
            </a:p>
          </p:txBody>
        </p:sp>
      </p:grpSp>
      <p:grpSp>
        <p:nvGrpSpPr>
          <p:cNvPr id="104465" name="Group 17"/>
          <p:cNvGrpSpPr>
            <a:grpSpLocks/>
          </p:cNvGrpSpPr>
          <p:nvPr/>
        </p:nvGrpSpPr>
        <p:grpSpPr bwMode="auto">
          <a:xfrm>
            <a:off x="5943600" y="3962400"/>
            <a:ext cx="762000" cy="762000"/>
            <a:chOff x="2592" y="1968"/>
            <a:chExt cx="480" cy="480"/>
          </a:xfrm>
        </p:grpSpPr>
        <p:sp>
          <p:nvSpPr>
            <p:cNvPr id="104466" name="Rectangle 18"/>
            <p:cNvSpPr>
              <a:spLocks noChangeArrowheads="1"/>
            </p:cNvSpPr>
            <p:nvPr/>
          </p:nvSpPr>
          <p:spPr bwMode="auto">
            <a:xfrm>
              <a:off x="2592" y="1968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467" name="Text Box 19"/>
            <p:cNvSpPr txBox="1">
              <a:spLocks noChangeArrowheads="1"/>
            </p:cNvSpPr>
            <p:nvPr/>
          </p:nvSpPr>
          <p:spPr bwMode="auto">
            <a:xfrm>
              <a:off x="2688" y="2064"/>
              <a:ext cx="24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6</a:t>
              </a:r>
            </a:p>
          </p:txBody>
        </p:sp>
      </p:grpSp>
      <p:grpSp>
        <p:nvGrpSpPr>
          <p:cNvPr id="104468" name="Group 20"/>
          <p:cNvGrpSpPr>
            <a:grpSpLocks/>
          </p:cNvGrpSpPr>
          <p:nvPr/>
        </p:nvGrpSpPr>
        <p:grpSpPr bwMode="auto">
          <a:xfrm>
            <a:off x="5105400" y="3962400"/>
            <a:ext cx="762000" cy="762000"/>
            <a:chOff x="2592" y="1968"/>
            <a:chExt cx="480" cy="480"/>
          </a:xfrm>
        </p:grpSpPr>
        <p:sp>
          <p:nvSpPr>
            <p:cNvPr id="104469" name="Rectangle 21"/>
            <p:cNvSpPr>
              <a:spLocks noChangeArrowheads="1"/>
            </p:cNvSpPr>
            <p:nvPr/>
          </p:nvSpPr>
          <p:spPr bwMode="auto">
            <a:xfrm>
              <a:off x="2592" y="1968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470" name="Text Box 22"/>
            <p:cNvSpPr txBox="1">
              <a:spLocks noChangeArrowheads="1"/>
            </p:cNvSpPr>
            <p:nvPr/>
          </p:nvSpPr>
          <p:spPr bwMode="auto">
            <a:xfrm>
              <a:off x="2688" y="2064"/>
              <a:ext cx="24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7</a:t>
              </a:r>
            </a:p>
          </p:txBody>
        </p:sp>
      </p:grpSp>
      <p:grpSp>
        <p:nvGrpSpPr>
          <p:cNvPr id="104471" name="Group 23"/>
          <p:cNvGrpSpPr>
            <a:grpSpLocks/>
          </p:cNvGrpSpPr>
          <p:nvPr/>
        </p:nvGrpSpPr>
        <p:grpSpPr bwMode="auto">
          <a:xfrm>
            <a:off x="4267200" y="3962400"/>
            <a:ext cx="762000" cy="762000"/>
            <a:chOff x="2592" y="1968"/>
            <a:chExt cx="480" cy="480"/>
          </a:xfrm>
        </p:grpSpPr>
        <p:sp>
          <p:nvSpPr>
            <p:cNvPr id="104472" name="Rectangle 24"/>
            <p:cNvSpPr>
              <a:spLocks noChangeArrowheads="1"/>
            </p:cNvSpPr>
            <p:nvPr/>
          </p:nvSpPr>
          <p:spPr bwMode="auto">
            <a:xfrm>
              <a:off x="2592" y="1968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473" name="Text Box 25"/>
            <p:cNvSpPr txBox="1">
              <a:spLocks noChangeArrowheads="1"/>
            </p:cNvSpPr>
            <p:nvPr/>
          </p:nvSpPr>
          <p:spPr bwMode="auto">
            <a:xfrm>
              <a:off x="2688" y="2064"/>
              <a:ext cx="24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8</a:t>
              </a:r>
            </a:p>
          </p:txBody>
        </p:sp>
      </p:grpSp>
      <p:grpSp>
        <p:nvGrpSpPr>
          <p:cNvPr id="104474" name="Group 26"/>
          <p:cNvGrpSpPr>
            <a:grpSpLocks/>
          </p:cNvGrpSpPr>
          <p:nvPr/>
        </p:nvGrpSpPr>
        <p:grpSpPr bwMode="auto">
          <a:xfrm>
            <a:off x="3429000" y="3962400"/>
            <a:ext cx="762000" cy="762000"/>
            <a:chOff x="2592" y="1968"/>
            <a:chExt cx="480" cy="480"/>
          </a:xfrm>
        </p:grpSpPr>
        <p:sp>
          <p:nvSpPr>
            <p:cNvPr id="104475" name="Rectangle 27"/>
            <p:cNvSpPr>
              <a:spLocks noChangeArrowheads="1"/>
            </p:cNvSpPr>
            <p:nvPr/>
          </p:nvSpPr>
          <p:spPr bwMode="auto">
            <a:xfrm>
              <a:off x="2592" y="1968"/>
              <a:ext cx="480" cy="480"/>
            </a:xfrm>
            <a:prstGeom prst="rect">
              <a:avLst/>
            </a:prstGeom>
            <a:solidFill>
              <a:srgbClr val="8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476" name="Text Box 28"/>
            <p:cNvSpPr txBox="1">
              <a:spLocks noChangeArrowheads="1"/>
            </p:cNvSpPr>
            <p:nvPr/>
          </p:nvSpPr>
          <p:spPr bwMode="auto">
            <a:xfrm>
              <a:off x="2688" y="2064"/>
              <a:ext cx="240" cy="327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FFFFFF"/>
                  </a:solidFill>
                  <a:latin typeface="Arial Narrow" charset="0"/>
                </a:rPr>
                <a:t>9</a:t>
              </a:r>
            </a:p>
          </p:txBody>
        </p:sp>
      </p:grpSp>
      <p:grpSp>
        <p:nvGrpSpPr>
          <p:cNvPr id="104477" name="Group 29"/>
          <p:cNvGrpSpPr>
            <a:grpSpLocks/>
          </p:cNvGrpSpPr>
          <p:nvPr/>
        </p:nvGrpSpPr>
        <p:grpSpPr bwMode="auto">
          <a:xfrm>
            <a:off x="3429000" y="3124200"/>
            <a:ext cx="762000" cy="762000"/>
            <a:chOff x="3648" y="1440"/>
            <a:chExt cx="480" cy="480"/>
          </a:xfrm>
        </p:grpSpPr>
        <p:sp>
          <p:nvSpPr>
            <p:cNvPr id="104478" name="Rectangle 30"/>
            <p:cNvSpPr>
              <a:spLocks noChangeArrowheads="1"/>
            </p:cNvSpPr>
            <p:nvPr/>
          </p:nvSpPr>
          <p:spPr bwMode="auto">
            <a:xfrm>
              <a:off x="3648" y="1440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479" name="Text Box 31"/>
            <p:cNvSpPr txBox="1">
              <a:spLocks noChangeArrowheads="1"/>
            </p:cNvSpPr>
            <p:nvPr/>
          </p:nvSpPr>
          <p:spPr bwMode="auto">
            <a:xfrm>
              <a:off x="3696" y="1536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10</a:t>
              </a:r>
            </a:p>
          </p:txBody>
        </p:sp>
      </p:grpSp>
      <p:grpSp>
        <p:nvGrpSpPr>
          <p:cNvPr id="104480" name="Group 32"/>
          <p:cNvGrpSpPr>
            <a:grpSpLocks/>
          </p:cNvGrpSpPr>
          <p:nvPr/>
        </p:nvGrpSpPr>
        <p:grpSpPr bwMode="auto">
          <a:xfrm>
            <a:off x="2590800" y="3124200"/>
            <a:ext cx="762000" cy="762000"/>
            <a:chOff x="3648" y="1968"/>
            <a:chExt cx="480" cy="480"/>
          </a:xfrm>
        </p:grpSpPr>
        <p:sp>
          <p:nvSpPr>
            <p:cNvPr id="104481" name="Rectangle 33"/>
            <p:cNvSpPr>
              <a:spLocks noChangeArrowheads="1"/>
            </p:cNvSpPr>
            <p:nvPr/>
          </p:nvSpPr>
          <p:spPr bwMode="auto">
            <a:xfrm>
              <a:off x="3648" y="1968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482" name="Text Box 34"/>
            <p:cNvSpPr txBox="1">
              <a:spLocks noChangeArrowheads="1"/>
            </p:cNvSpPr>
            <p:nvPr/>
          </p:nvSpPr>
          <p:spPr bwMode="auto">
            <a:xfrm>
              <a:off x="3696" y="2064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11</a:t>
              </a:r>
            </a:p>
          </p:txBody>
        </p:sp>
      </p:grpSp>
      <p:grpSp>
        <p:nvGrpSpPr>
          <p:cNvPr id="104483" name="Group 35"/>
          <p:cNvGrpSpPr>
            <a:grpSpLocks/>
          </p:cNvGrpSpPr>
          <p:nvPr/>
        </p:nvGrpSpPr>
        <p:grpSpPr bwMode="auto">
          <a:xfrm>
            <a:off x="1752600" y="3124200"/>
            <a:ext cx="762000" cy="762000"/>
            <a:chOff x="3648" y="2496"/>
            <a:chExt cx="480" cy="480"/>
          </a:xfrm>
        </p:grpSpPr>
        <p:sp>
          <p:nvSpPr>
            <p:cNvPr id="104484" name="Rectangle 36"/>
            <p:cNvSpPr>
              <a:spLocks noChangeArrowheads="1"/>
            </p:cNvSpPr>
            <p:nvPr/>
          </p:nvSpPr>
          <p:spPr bwMode="auto">
            <a:xfrm>
              <a:off x="3648" y="2496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485" name="Text Box 37"/>
            <p:cNvSpPr txBox="1">
              <a:spLocks noChangeArrowheads="1"/>
            </p:cNvSpPr>
            <p:nvPr/>
          </p:nvSpPr>
          <p:spPr bwMode="auto">
            <a:xfrm>
              <a:off x="3744" y="2592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12</a:t>
              </a:r>
            </a:p>
          </p:txBody>
        </p:sp>
      </p:grpSp>
      <p:grpSp>
        <p:nvGrpSpPr>
          <p:cNvPr id="104486" name="Group 38"/>
          <p:cNvGrpSpPr>
            <a:grpSpLocks/>
          </p:cNvGrpSpPr>
          <p:nvPr/>
        </p:nvGrpSpPr>
        <p:grpSpPr bwMode="auto">
          <a:xfrm>
            <a:off x="1752600" y="2286000"/>
            <a:ext cx="762000" cy="762000"/>
            <a:chOff x="3648" y="3024"/>
            <a:chExt cx="480" cy="480"/>
          </a:xfrm>
        </p:grpSpPr>
        <p:sp>
          <p:nvSpPr>
            <p:cNvPr id="104487" name="Rectangle 39"/>
            <p:cNvSpPr>
              <a:spLocks noChangeArrowheads="1"/>
            </p:cNvSpPr>
            <p:nvPr/>
          </p:nvSpPr>
          <p:spPr bwMode="auto">
            <a:xfrm>
              <a:off x="3648" y="3024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488" name="Text Box 40"/>
            <p:cNvSpPr txBox="1">
              <a:spLocks noChangeArrowheads="1"/>
            </p:cNvSpPr>
            <p:nvPr/>
          </p:nvSpPr>
          <p:spPr bwMode="auto">
            <a:xfrm>
              <a:off x="3744" y="3120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13</a:t>
              </a:r>
            </a:p>
          </p:txBody>
        </p:sp>
      </p:grpSp>
      <p:grpSp>
        <p:nvGrpSpPr>
          <p:cNvPr id="104489" name="Group 41"/>
          <p:cNvGrpSpPr>
            <a:grpSpLocks/>
          </p:cNvGrpSpPr>
          <p:nvPr/>
        </p:nvGrpSpPr>
        <p:grpSpPr bwMode="auto">
          <a:xfrm>
            <a:off x="5105400" y="1447800"/>
            <a:ext cx="762000" cy="762000"/>
            <a:chOff x="1536" y="2496"/>
            <a:chExt cx="480" cy="480"/>
          </a:xfrm>
        </p:grpSpPr>
        <p:sp>
          <p:nvSpPr>
            <p:cNvPr id="104490" name="Rectangle 42"/>
            <p:cNvSpPr>
              <a:spLocks noChangeArrowheads="1"/>
            </p:cNvSpPr>
            <p:nvPr/>
          </p:nvSpPr>
          <p:spPr bwMode="auto">
            <a:xfrm>
              <a:off x="1536" y="2496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491" name="Text Box 43"/>
            <p:cNvSpPr txBox="1">
              <a:spLocks noChangeArrowheads="1"/>
            </p:cNvSpPr>
            <p:nvPr/>
          </p:nvSpPr>
          <p:spPr bwMode="auto">
            <a:xfrm>
              <a:off x="1632" y="2592"/>
              <a:ext cx="38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18</a:t>
              </a:r>
            </a:p>
          </p:txBody>
        </p:sp>
      </p:grpSp>
      <p:grpSp>
        <p:nvGrpSpPr>
          <p:cNvPr id="104492" name="Group 44"/>
          <p:cNvGrpSpPr>
            <a:grpSpLocks/>
          </p:cNvGrpSpPr>
          <p:nvPr/>
        </p:nvGrpSpPr>
        <p:grpSpPr bwMode="auto">
          <a:xfrm>
            <a:off x="5943600" y="1447800"/>
            <a:ext cx="762000" cy="762000"/>
            <a:chOff x="1536" y="1968"/>
            <a:chExt cx="480" cy="480"/>
          </a:xfrm>
        </p:grpSpPr>
        <p:sp>
          <p:nvSpPr>
            <p:cNvPr id="104493" name="Rectangle 45"/>
            <p:cNvSpPr>
              <a:spLocks noChangeArrowheads="1"/>
            </p:cNvSpPr>
            <p:nvPr/>
          </p:nvSpPr>
          <p:spPr bwMode="auto">
            <a:xfrm>
              <a:off x="1536" y="1968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494" name="Text Box 46"/>
            <p:cNvSpPr txBox="1">
              <a:spLocks noChangeArrowheads="1"/>
            </p:cNvSpPr>
            <p:nvPr/>
          </p:nvSpPr>
          <p:spPr bwMode="auto">
            <a:xfrm>
              <a:off x="1632" y="2064"/>
              <a:ext cx="38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19</a:t>
              </a:r>
            </a:p>
          </p:txBody>
        </p:sp>
      </p:grpSp>
      <p:grpSp>
        <p:nvGrpSpPr>
          <p:cNvPr id="104495" name="Group 47"/>
          <p:cNvGrpSpPr>
            <a:grpSpLocks/>
          </p:cNvGrpSpPr>
          <p:nvPr/>
        </p:nvGrpSpPr>
        <p:grpSpPr bwMode="auto">
          <a:xfrm>
            <a:off x="6781800" y="1447800"/>
            <a:ext cx="762000" cy="762000"/>
            <a:chOff x="1536" y="1440"/>
            <a:chExt cx="480" cy="480"/>
          </a:xfrm>
        </p:grpSpPr>
        <p:sp>
          <p:nvSpPr>
            <p:cNvPr id="104496" name="Rectangle 48"/>
            <p:cNvSpPr>
              <a:spLocks noChangeArrowheads="1"/>
            </p:cNvSpPr>
            <p:nvPr/>
          </p:nvSpPr>
          <p:spPr bwMode="auto">
            <a:xfrm>
              <a:off x="1536" y="1440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497" name="Text Box 49"/>
            <p:cNvSpPr txBox="1">
              <a:spLocks noChangeArrowheads="1"/>
            </p:cNvSpPr>
            <p:nvPr/>
          </p:nvSpPr>
          <p:spPr bwMode="auto">
            <a:xfrm>
              <a:off x="1632" y="1536"/>
              <a:ext cx="38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20</a:t>
              </a:r>
            </a:p>
          </p:txBody>
        </p:sp>
      </p:grpSp>
      <p:grpSp>
        <p:nvGrpSpPr>
          <p:cNvPr id="104498" name="Group 50"/>
          <p:cNvGrpSpPr>
            <a:grpSpLocks/>
          </p:cNvGrpSpPr>
          <p:nvPr/>
        </p:nvGrpSpPr>
        <p:grpSpPr bwMode="auto">
          <a:xfrm>
            <a:off x="6781800" y="2286000"/>
            <a:ext cx="762000" cy="762000"/>
            <a:chOff x="1536" y="912"/>
            <a:chExt cx="480" cy="480"/>
          </a:xfrm>
        </p:grpSpPr>
        <p:sp>
          <p:nvSpPr>
            <p:cNvPr id="104499" name="Rectangle 51"/>
            <p:cNvSpPr>
              <a:spLocks noChangeArrowheads="1"/>
            </p:cNvSpPr>
            <p:nvPr/>
          </p:nvSpPr>
          <p:spPr bwMode="auto">
            <a:xfrm>
              <a:off x="1536" y="912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500" name="Text Box 52"/>
            <p:cNvSpPr txBox="1">
              <a:spLocks noChangeArrowheads="1"/>
            </p:cNvSpPr>
            <p:nvPr/>
          </p:nvSpPr>
          <p:spPr bwMode="auto">
            <a:xfrm>
              <a:off x="1632" y="1008"/>
              <a:ext cx="32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21</a:t>
              </a:r>
            </a:p>
          </p:txBody>
        </p:sp>
      </p:grpSp>
      <p:grpSp>
        <p:nvGrpSpPr>
          <p:cNvPr id="104501" name="Group 53"/>
          <p:cNvGrpSpPr>
            <a:grpSpLocks/>
          </p:cNvGrpSpPr>
          <p:nvPr/>
        </p:nvGrpSpPr>
        <p:grpSpPr bwMode="auto">
          <a:xfrm>
            <a:off x="6781800" y="3124200"/>
            <a:ext cx="762000" cy="762000"/>
            <a:chOff x="2064" y="912"/>
            <a:chExt cx="480" cy="480"/>
          </a:xfrm>
        </p:grpSpPr>
        <p:sp>
          <p:nvSpPr>
            <p:cNvPr id="104502" name="Rectangle 54"/>
            <p:cNvSpPr>
              <a:spLocks noChangeArrowheads="1"/>
            </p:cNvSpPr>
            <p:nvPr/>
          </p:nvSpPr>
          <p:spPr bwMode="auto">
            <a:xfrm>
              <a:off x="2064" y="912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503" name="Text Box 55"/>
            <p:cNvSpPr txBox="1">
              <a:spLocks noChangeArrowheads="1"/>
            </p:cNvSpPr>
            <p:nvPr/>
          </p:nvSpPr>
          <p:spPr bwMode="auto">
            <a:xfrm>
              <a:off x="2160" y="1008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22</a:t>
              </a:r>
            </a:p>
          </p:txBody>
        </p:sp>
      </p:grpSp>
      <p:grpSp>
        <p:nvGrpSpPr>
          <p:cNvPr id="104504" name="Group 56"/>
          <p:cNvGrpSpPr>
            <a:grpSpLocks/>
          </p:cNvGrpSpPr>
          <p:nvPr/>
        </p:nvGrpSpPr>
        <p:grpSpPr bwMode="auto">
          <a:xfrm>
            <a:off x="6781800" y="3962400"/>
            <a:ext cx="762000" cy="762000"/>
            <a:chOff x="2592" y="912"/>
            <a:chExt cx="480" cy="480"/>
          </a:xfrm>
        </p:grpSpPr>
        <p:sp>
          <p:nvSpPr>
            <p:cNvPr id="104505" name="Rectangle 57"/>
            <p:cNvSpPr>
              <a:spLocks noChangeArrowheads="1"/>
            </p:cNvSpPr>
            <p:nvPr/>
          </p:nvSpPr>
          <p:spPr bwMode="auto">
            <a:xfrm>
              <a:off x="2592" y="912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506" name="Text Box 58"/>
            <p:cNvSpPr txBox="1">
              <a:spLocks noChangeArrowheads="1"/>
            </p:cNvSpPr>
            <p:nvPr/>
          </p:nvSpPr>
          <p:spPr bwMode="auto">
            <a:xfrm>
              <a:off x="2688" y="1008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23</a:t>
              </a:r>
            </a:p>
          </p:txBody>
        </p:sp>
      </p:grpSp>
      <p:grpSp>
        <p:nvGrpSpPr>
          <p:cNvPr id="104507" name="Group 59"/>
          <p:cNvGrpSpPr>
            <a:grpSpLocks/>
          </p:cNvGrpSpPr>
          <p:nvPr/>
        </p:nvGrpSpPr>
        <p:grpSpPr bwMode="auto">
          <a:xfrm>
            <a:off x="6781800" y="4800600"/>
            <a:ext cx="762000" cy="762000"/>
            <a:chOff x="3120" y="912"/>
            <a:chExt cx="480" cy="480"/>
          </a:xfrm>
        </p:grpSpPr>
        <p:sp>
          <p:nvSpPr>
            <p:cNvPr id="104508" name="Rectangle 60"/>
            <p:cNvSpPr>
              <a:spLocks noChangeArrowheads="1"/>
            </p:cNvSpPr>
            <p:nvPr/>
          </p:nvSpPr>
          <p:spPr bwMode="auto">
            <a:xfrm>
              <a:off x="3120" y="912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509" name="Text Box 61"/>
            <p:cNvSpPr txBox="1">
              <a:spLocks noChangeArrowheads="1"/>
            </p:cNvSpPr>
            <p:nvPr/>
          </p:nvSpPr>
          <p:spPr bwMode="auto">
            <a:xfrm>
              <a:off x="3216" y="1008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24</a:t>
              </a:r>
            </a:p>
          </p:txBody>
        </p:sp>
      </p:grpSp>
      <p:grpSp>
        <p:nvGrpSpPr>
          <p:cNvPr id="104510" name="Group 62"/>
          <p:cNvGrpSpPr>
            <a:grpSpLocks/>
          </p:cNvGrpSpPr>
          <p:nvPr/>
        </p:nvGrpSpPr>
        <p:grpSpPr bwMode="auto">
          <a:xfrm>
            <a:off x="5943600" y="4800600"/>
            <a:ext cx="762000" cy="762000"/>
            <a:chOff x="3648" y="912"/>
            <a:chExt cx="480" cy="480"/>
          </a:xfrm>
        </p:grpSpPr>
        <p:sp>
          <p:nvSpPr>
            <p:cNvPr id="104511" name="Rectangle 63"/>
            <p:cNvSpPr>
              <a:spLocks noChangeArrowheads="1"/>
            </p:cNvSpPr>
            <p:nvPr/>
          </p:nvSpPr>
          <p:spPr bwMode="auto">
            <a:xfrm>
              <a:off x="3648" y="912"/>
              <a:ext cx="480" cy="480"/>
            </a:xfrm>
            <a:prstGeom prst="rect">
              <a:avLst/>
            </a:prstGeom>
            <a:solidFill>
              <a:srgbClr val="8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512" name="Text Box 64"/>
            <p:cNvSpPr txBox="1">
              <a:spLocks noChangeArrowheads="1"/>
            </p:cNvSpPr>
            <p:nvPr/>
          </p:nvSpPr>
          <p:spPr bwMode="auto">
            <a:xfrm>
              <a:off x="3696" y="1008"/>
              <a:ext cx="336" cy="327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FFFFFF"/>
                  </a:solidFill>
                  <a:latin typeface="Arial Narrow" charset="0"/>
                </a:rPr>
                <a:t>25</a:t>
              </a:r>
            </a:p>
          </p:txBody>
        </p:sp>
      </p:grpSp>
      <p:grpSp>
        <p:nvGrpSpPr>
          <p:cNvPr id="104513" name="Group 65"/>
          <p:cNvGrpSpPr>
            <a:grpSpLocks/>
          </p:cNvGrpSpPr>
          <p:nvPr/>
        </p:nvGrpSpPr>
        <p:grpSpPr bwMode="auto">
          <a:xfrm>
            <a:off x="5105400" y="4800600"/>
            <a:ext cx="762000" cy="762000"/>
            <a:chOff x="4176" y="912"/>
            <a:chExt cx="480" cy="480"/>
          </a:xfrm>
        </p:grpSpPr>
        <p:sp>
          <p:nvSpPr>
            <p:cNvPr id="104514" name="Rectangle 66"/>
            <p:cNvSpPr>
              <a:spLocks noChangeArrowheads="1"/>
            </p:cNvSpPr>
            <p:nvPr/>
          </p:nvSpPr>
          <p:spPr bwMode="auto">
            <a:xfrm>
              <a:off x="4176" y="912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515" name="Text Box 67"/>
            <p:cNvSpPr txBox="1">
              <a:spLocks noChangeArrowheads="1"/>
            </p:cNvSpPr>
            <p:nvPr/>
          </p:nvSpPr>
          <p:spPr bwMode="auto">
            <a:xfrm>
              <a:off x="4272" y="1008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26</a:t>
              </a:r>
            </a:p>
          </p:txBody>
        </p:sp>
      </p:grpSp>
      <p:grpSp>
        <p:nvGrpSpPr>
          <p:cNvPr id="104516" name="Group 68"/>
          <p:cNvGrpSpPr>
            <a:grpSpLocks/>
          </p:cNvGrpSpPr>
          <p:nvPr/>
        </p:nvGrpSpPr>
        <p:grpSpPr bwMode="auto">
          <a:xfrm>
            <a:off x="4267200" y="4800600"/>
            <a:ext cx="762000" cy="762000"/>
            <a:chOff x="4176" y="1440"/>
            <a:chExt cx="480" cy="480"/>
          </a:xfrm>
        </p:grpSpPr>
        <p:sp>
          <p:nvSpPr>
            <p:cNvPr id="104517" name="Rectangle 69"/>
            <p:cNvSpPr>
              <a:spLocks noChangeArrowheads="1"/>
            </p:cNvSpPr>
            <p:nvPr/>
          </p:nvSpPr>
          <p:spPr bwMode="auto">
            <a:xfrm>
              <a:off x="4176" y="1440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518" name="Text Box 70"/>
            <p:cNvSpPr txBox="1">
              <a:spLocks noChangeArrowheads="1"/>
            </p:cNvSpPr>
            <p:nvPr/>
          </p:nvSpPr>
          <p:spPr bwMode="auto">
            <a:xfrm>
              <a:off x="4224" y="1536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27</a:t>
              </a:r>
            </a:p>
          </p:txBody>
        </p:sp>
      </p:grpSp>
      <p:grpSp>
        <p:nvGrpSpPr>
          <p:cNvPr id="104519" name="Group 71"/>
          <p:cNvGrpSpPr>
            <a:grpSpLocks/>
          </p:cNvGrpSpPr>
          <p:nvPr/>
        </p:nvGrpSpPr>
        <p:grpSpPr bwMode="auto">
          <a:xfrm>
            <a:off x="3429000" y="4800600"/>
            <a:ext cx="762000" cy="762000"/>
            <a:chOff x="4176" y="1968"/>
            <a:chExt cx="480" cy="480"/>
          </a:xfrm>
        </p:grpSpPr>
        <p:sp>
          <p:nvSpPr>
            <p:cNvPr id="104520" name="Rectangle 72"/>
            <p:cNvSpPr>
              <a:spLocks noChangeArrowheads="1"/>
            </p:cNvSpPr>
            <p:nvPr/>
          </p:nvSpPr>
          <p:spPr bwMode="auto">
            <a:xfrm>
              <a:off x="4176" y="1968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521" name="Text Box 73"/>
            <p:cNvSpPr txBox="1">
              <a:spLocks noChangeArrowheads="1"/>
            </p:cNvSpPr>
            <p:nvPr/>
          </p:nvSpPr>
          <p:spPr bwMode="auto">
            <a:xfrm>
              <a:off x="4224" y="2064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28</a:t>
              </a:r>
            </a:p>
          </p:txBody>
        </p:sp>
      </p:grpSp>
      <p:grpSp>
        <p:nvGrpSpPr>
          <p:cNvPr id="104522" name="Group 74"/>
          <p:cNvGrpSpPr>
            <a:grpSpLocks/>
          </p:cNvGrpSpPr>
          <p:nvPr/>
        </p:nvGrpSpPr>
        <p:grpSpPr bwMode="auto">
          <a:xfrm>
            <a:off x="2590800" y="4800600"/>
            <a:ext cx="762000" cy="762000"/>
            <a:chOff x="4176" y="2496"/>
            <a:chExt cx="480" cy="480"/>
          </a:xfrm>
        </p:grpSpPr>
        <p:sp>
          <p:nvSpPr>
            <p:cNvPr id="104523" name="Rectangle 75"/>
            <p:cNvSpPr>
              <a:spLocks noChangeArrowheads="1"/>
            </p:cNvSpPr>
            <p:nvPr/>
          </p:nvSpPr>
          <p:spPr bwMode="auto">
            <a:xfrm>
              <a:off x="4176" y="2496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524" name="Text Box 76"/>
            <p:cNvSpPr txBox="1">
              <a:spLocks noChangeArrowheads="1"/>
            </p:cNvSpPr>
            <p:nvPr/>
          </p:nvSpPr>
          <p:spPr bwMode="auto">
            <a:xfrm>
              <a:off x="4272" y="2592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29</a:t>
              </a:r>
            </a:p>
          </p:txBody>
        </p:sp>
      </p:grpSp>
      <p:grpSp>
        <p:nvGrpSpPr>
          <p:cNvPr id="104525" name="Group 77"/>
          <p:cNvGrpSpPr>
            <a:grpSpLocks/>
          </p:cNvGrpSpPr>
          <p:nvPr/>
        </p:nvGrpSpPr>
        <p:grpSpPr bwMode="auto">
          <a:xfrm>
            <a:off x="2590800" y="3962400"/>
            <a:ext cx="762000" cy="762000"/>
            <a:chOff x="4176" y="3024"/>
            <a:chExt cx="480" cy="480"/>
          </a:xfrm>
        </p:grpSpPr>
        <p:sp>
          <p:nvSpPr>
            <p:cNvPr id="104526" name="Rectangle 78"/>
            <p:cNvSpPr>
              <a:spLocks noChangeArrowheads="1"/>
            </p:cNvSpPr>
            <p:nvPr/>
          </p:nvSpPr>
          <p:spPr bwMode="auto">
            <a:xfrm>
              <a:off x="4176" y="3024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527" name="Text Box 79"/>
            <p:cNvSpPr txBox="1">
              <a:spLocks noChangeArrowheads="1"/>
            </p:cNvSpPr>
            <p:nvPr/>
          </p:nvSpPr>
          <p:spPr bwMode="auto">
            <a:xfrm>
              <a:off x="4272" y="3120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30</a:t>
              </a:r>
            </a:p>
          </p:txBody>
        </p:sp>
      </p:grpSp>
      <p:grpSp>
        <p:nvGrpSpPr>
          <p:cNvPr id="104528" name="Group 80"/>
          <p:cNvGrpSpPr>
            <a:grpSpLocks/>
          </p:cNvGrpSpPr>
          <p:nvPr/>
        </p:nvGrpSpPr>
        <p:grpSpPr bwMode="auto">
          <a:xfrm>
            <a:off x="1752600" y="3962400"/>
            <a:ext cx="762000" cy="762000"/>
            <a:chOff x="4176" y="3552"/>
            <a:chExt cx="480" cy="480"/>
          </a:xfrm>
        </p:grpSpPr>
        <p:sp>
          <p:nvSpPr>
            <p:cNvPr id="104529" name="Rectangle 81"/>
            <p:cNvSpPr>
              <a:spLocks noChangeArrowheads="1"/>
            </p:cNvSpPr>
            <p:nvPr/>
          </p:nvSpPr>
          <p:spPr bwMode="auto">
            <a:xfrm>
              <a:off x="4176" y="3552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530" name="Text Box 82"/>
            <p:cNvSpPr txBox="1">
              <a:spLocks noChangeArrowheads="1"/>
            </p:cNvSpPr>
            <p:nvPr/>
          </p:nvSpPr>
          <p:spPr bwMode="auto">
            <a:xfrm>
              <a:off x="4272" y="3648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31</a:t>
              </a:r>
            </a:p>
          </p:txBody>
        </p:sp>
      </p:grpSp>
      <p:grpSp>
        <p:nvGrpSpPr>
          <p:cNvPr id="104531" name="Group 83"/>
          <p:cNvGrpSpPr>
            <a:grpSpLocks/>
          </p:cNvGrpSpPr>
          <p:nvPr/>
        </p:nvGrpSpPr>
        <p:grpSpPr bwMode="auto">
          <a:xfrm>
            <a:off x="914400" y="3962400"/>
            <a:ext cx="762000" cy="762000"/>
            <a:chOff x="3648" y="3552"/>
            <a:chExt cx="480" cy="480"/>
          </a:xfrm>
        </p:grpSpPr>
        <p:sp>
          <p:nvSpPr>
            <p:cNvPr id="104532" name="Rectangle 84"/>
            <p:cNvSpPr>
              <a:spLocks noChangeArrowheads="1"/>
            </p:cNvSpPr>
            <p:nvPr/>
          </p:nvSpPr>
          <p:spPr bwMode="auto">
            <a:xfrm>
              <a:off x="3648" y="3552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533" name="Text Box 85"/>
            <p:cNvSpPr txBox="1">
              <a:spLocks noChangeArrowheads="1"/>
            </p:cNvSpPr>
            <p:nvPr/>
          </p:nvSpPr>
          <p:spPr bwMode="auto">
            <a:xfrm>
              <a:off x="3744" y="3648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32</a:t>
              </a:r>
            </a:p>
          </p:txBody>
        </p:sp>
      </p:grpSp>
      <p:grpSp>
        <p:nvGrpSpPr>
          <p:cNvPr id="104534" name="Group 86"/>
          <p:cNvGrpSpPr>
            <a:grpSpLocks/>
          </p:cNvGrpSpPr>
          <p:nvPr/>
        </p:nvGrpSpPr>
        <p:grpSpPr bwMode="auto">
          <a:xfrm>
            <a:off x="1752600" y="1447800"/>
            <a:ext cx="762000" cy="762000"/>
            <a:chOff x="3120" y="3024"/>
            <a:chExt cx="480" cy="480"/>
          </a:xfrm>
        </p:grpSpPr>
        <p:sp>
          <p:nvSpPr>
            <p:cNvPr id="104535" name="Rectangle 87"/>
            <p:cNvSpPr>
              <a:spLocks noChangeArrowheads="1"/>
            </p:cNvSpPr>
            <p:nvPr/>
          </p:nvSpPr>
          <p:spPr bwMode="auto">
            <a:xfrm>
              <a:off x="3120" y="3024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536" name="Text Box 88"/>
            <p:cNvSpPr txBox="1">
              <a:spLocks noChangeArrowheads="1"/>
            </p:cNvSpPr>
            <p:nvPr/>
          </p:nvSpPr>
          <p:spPr bwMode="auto">
            <a:xfrm>
              <a:off x="3216" y="3113"/>
              <a:ext cx="38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14</a:t>
              </a:r>
            </a:p>
          </p:txBody>
        </p:sp>
      </p:grpSp>
      <p:grpSp>
        <p:nvGrpSpPr>
          <p:cNvPr id="104537" name="Group 89"/>
          <p:cNvGrpSpPr>
            <a:grpSpLocks/>
          </p:cNvGrpSpPr>
          <p:nvPr/>
        </p:nvGrpSpPr>
        <p:grpSpPr bwMode="auto">
          <a:xfrm>
            <a:off x="2590800" y="1447800"/>
            <a:ext cx="762000" cy="762000"/>
            <a:chOff x="2592" y="3024"/>
            <a:chExt cx="480" cy="480"/>
          </a:xfrm>
        </p:grpSpPr>
        <p:sp>
          <p:nvSpPr>
            <p:cNvPr id="104538" name="Rectangle 90"/>
            <p:cNvSpPr>
              <a:spLocks noChangeArrowheads="1"/>
            </p:cNvSpPr>
            <p:nvPr/>
          </p:nvSpPr>
          <p:spPr bwMode="auto">
            <a:xfrm>
              <a:off x="2592" y="3024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539" name="Text Box 91"/>
            <p:cNvSpPr txBox="1">
              <a:spLocks noChangeArrowheads="1"/>
            </p:cNvSpPr>
            <p:nvPr/>
          </p:nvSpPr>
          <p:spPr bwMode="auto">
            <a:xfrm>
              <a:off x="2688" y="3113"/>
              <a:ext cx="38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15</a:t>
              </a:r>
            </a:p>
          </p:txBody>
        </p:sp>
      </p:grpSp>
      <p:grpSp>
        <p:nvGrpSpPr>
          <p:cNvPr id="104540" name="Group 92"/>
          <p:cNvGrpSpPr>
            <a:grpSpLocks/>
          </p:cNvGrpSpPr>
          <p:nvPr/>
        </p:nvGrpSpPr>
        <p:grpSpPr bwMode="auto">
          <a:xfrm>
            <a:off x="3429000" y="1447800"/>
            <a:ext cx="762000" cy="762000"/>
            <a:chOff x="2064" y="3024"/>
            <a:chExt cx="480" cy="480"/>
          </a:xfrm>
        </p:grpSpPr>
        <p:sp>
          <p:nvSpPr>
            <p:cNvPr id="104541" name="Rectangle 93"/>
            <p:cNvSpPr>
              <a:spLocks noChangeArrowheads="1"/>
            </p:cNvSpPr>
            <p:nvPr/>
          </p:nvSpPr>
          <p:spPr bwMode="auto">
            <a:xfrm>
              <a:off x="2064" y="3024"/>
              <a:ext cx="480" cy="480"/>
            </a:xfrm>
            <a:prstGeom prst="rect">
              <a:avLst/>
            </a:prstGeom>
            <a:solidFill>
              <a:srgbClr val="8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542" name="Text Box 94"/>
            <p:cNvSpPr txBox="1">
              <a:spLocks noChangeArrowheads="1"/>
            </p:cNvSpPr>
            <p:nvPr/>
          </p:nvSpPr>
          <p:spPr bwMode="auto">
            <a:xfrm>
              <a:off x="2160" y="3113"/>
              <a:ext cx="384" cy="327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FFFFFF"/>
                  </a:solidFill>
                  <a:latin typeface="Arial Narrow" charset="0"/>
                </a:rPr>
                <a:t>16</a:t>
              </a:r>
            </a:p>
          </p:txBody>
        </p:sp>
      </p:grpSp>
      <p:grpSp>
        <p:nvGrpSpPr>
          <p:cNvPr id="104543" name="Group 95"/>
          <p:cNvGrpSpPr>
            <a:grpSpLocks/>
          </p:cNvGrpSpPr>
          <p:nvPr/>
        </p:nvGrpSpPr>
        <p:grpSpPr bwMode="auto">
          <a:xfrm>
            <a:off x="4267200" y="1447800"/>
            <a:ext cx="762000" cy="762000"/>
            <a:chOff x="1536" y="3024"/>
            <a:chExt cx="480" cy="480"/>
          </a:xfrm>
        </p:grpSpPr>
        <p:sp>
          <p:nvSpPr>
            <p:cNvPr id="104544" name="Rectangle 96"/>
            <p:cNvSpPr>
              <a:spLocks noChangeArrowheads="1"/>
            </p:cNvSpPr>
            <p:nvPr/>
          </p:nvSpPr>
          <p:spPr bwMode="auto">
            <a:xfrm>
              <a:off x="1536" y="3024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545" name="Text Box 97"/>
            <p:cNvSpPr txBox="1">
              <a:spLocks noChangeArrowheads="1"/>
            </p:cNvSpPr>
            <p:nvPr/>
          </p:nvSpPr>
          <p:spPr bwMode="auto">
            <a:xfrm>
              <a:off x="1632" y="3113"/>
              <a:ext cx="38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17</a:t>
              </a:r>
            </a:p>
          </p:txBody>
        </p:sp>
      </p:grpSp>
      <p:grpSp>
        <p:nvGrpSpPr>
          <p:cNvPr id="104546" name="Group 98"/>
          <p:cNvGrpSpPr>
            <a:grpSpLocks/>
          </p:cNvGrpSpPr>
          <p:nvPr/>
        </p:nvGrpSpPr>
        <p:grpSpPr bwMode="auto">
          <a:xfrm>
            <a:off x="914400" y="3124200"/>
            <a:ext cx="762000" cy="762000"/>
            <a:chOff x="3120" y="3552"/>
            <a:chExt cx="480" cy="480"/>
          </a:xfrm>
        </p:grpSpPr>
        <p:sp>
          <p:nvSpPr>
            <p:cNvPr id="104547" name="Rectangle 99"/>
            <p:cNvSpPr>
              <a:spLocks noChangeArrowheads="1"/>
            </p:cNvSpPr>
            <p:nvPr/>
          </p:nvSpPr>
          <p:spPr bwMode="auto">
            <a:xfrm>
              <a:off x="3120" y="3552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548" name="Text Box 100"/>
            <p:cNvSpPr txBox="1">
              <a:spLocks noChangeArrowheads="1"/>
            </p:cNvSpPr>
            <p:nvPr/>
          </p:nvSpPr>
          <p:spPr bwMode="auto">
            <a:xfrm>
              <a:off x="3216" y="3641"/>
              <a:ext cx="38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33</a:t>
              </a:r>
            </a:p>
          </p:txBody>
        </p:sp>
      </p:grpSp>
      <p:grpSp>
        <p:nvGrpSpPr>
          <p:cNvPr id="104549" name="Group 101"/>
          <p:cNvGrpSpPr>
            <a:grpSpLocks/>
          </p:cNvGrpSpPr>
          <p:nvPr/>
        </p:nvGrpSpPr>
        <p:grpSpPr bwMode="auto">
          <a:xfrm>
            <a:off x="914400" y="2286000"/>
            <a:ext cx="762000" cy="762000"/>
            <a:chOff x="2592" y="3552"/>
            <a:chExt cx="480" cy="480"/>
          </a:xfrm>
        </p:grpSpPr>
        <p:sp>
          <p:nvSpPr>
            <p:cNvPr id="104550" name="Rectangle 102"/>
            <p:cNvSpPr>
              <a:spLocks noChangeArrowheads="1"/>
            </p:cNvSpPr>
            <p:nvPr/>
          </p:nvSpPr>
          <p:spPr bwMode="auto">
            <a:xfrm>
              <a:off x="2592" y="3552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551" name="Text Box 103"/>
            <p:cNvSpPr txBox="1">
              <a:spLocks noChangeArrowheads="1"/>
            </p:cNvSpPr>
            <p:nvPr/>
          </p:nvSpPr>
          <p:spPr bwMode="auto">
            <a:xfrm>
              <a:off x="2688" y="3641"/>
              <a:ext cx="38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34</a:t>
              </a:r>
            </a:p>
          </p:txBody>
        </p:sp>
      </p:grpSp>
      <p:grpSp>
        <p:nvGrpSpPr>
          <p:cNvPr id="104552" name="Group 104"/>
          <p:cNvGrpSpPr>
            <a:grpSpLocks/>
          </p:cNvGrpSpPr>
          <p:nvPr/>
        </p:nvGrpSpPr>
        <p:grpSpPr bwMode="auto">
          <a:xfrm>
            <a:off x="914400" y="1447800"/>
            <a:ext cx="762000" cy="762000"/>
            <a:chOff x="2064" y="3552"/>
            <a:chExt cx="480" cy="480"/>
          </a:xfrm>
        </p:grpSpPr>
        <p:sp>
          <p:nvSpPr>
            <p:cNvPr id="104553" name="Rectangle 105"/>
            <p:cNvSpPr>
              <a:spLocks noChangeArrowheads="1"/>
            </p:cNvSpPr>
            <p:nvPr/>
          </p:nvSpPr>
          <p:spPr bwMode="auto">
            <a:xfrm>
              <a:off x="2064" y="3552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554" name="Text Box 106"/>
            <p:cNvSpPr txBox="1">
              <a:spLocks noChangeArrowheads="1"/>
            </p:cNvSpPr>
            <p:nvPr/>
          </p:nvSpPr>
          <p:spPr bwMode="auto">
            <a:xfrm>
              <a:off x="2160" y="3641"/>
              <a:ext cx="38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35</a:t>
              </a:r>
            </a:p>
          </p:txBody>
        </p:sp>
      </p:grpSp>
      <p:grpSp>
        <p:nvGrpSpPr>
          <p:cNvPr id="104555" name="Group 107"/>
          <p:cNvGrpSpPr>
            <a:grpSpLocks/>
          </p:cNvGrpSpPr>
          <p:nvPr/>
        </p:nvGrpSpPr>
        <p:grpSpPr bwMode="auto">
          <a:xfrm>
            <a:off x="914400" y="609600"/>
            <a:ext cx="762000" cy="762000"/>
            <a:chOff x="1536" y="3552"/>
            <a:chExt cx="480" cy="480"/>
          </a:xfrm>
        </p:grpSpPr>
        <p:sp>
          <p:nvSpPr>
            <p:cNvPr id="104556" name="Rectangle 108"/>
            <p:cNvSpPr>
              <a:spLocks noChangeArrowheads="1"/>
            </p:cNvSpPr>
            <p:nvPr/>
          </p:nvSpPr>
          <p:spPr bwMode="auto">
            <a:xfrm>
              <a:off x="1536" y="3552"/>
              <a:ext cx="480" cy="480"/>
            </a:xfrm>
            <a:prstGeom prst="rect">
              <a:avLst/>
            </a:prstGeom>
            <a:solidFill>
              <a:srgbClr val="8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557" name="Text Box 109"/>
            <p:cNvSpPr txBox="1">
              <a:spLocks noChangeArrowheads="1"/>
            </p:cNvSpPr>
            <p:nvPr/>
          </p:nvSpPr>
          <p:spPr bwMode="auto">
            <a:xfrm>
              <a:off x="1632" y="3648"/>
              <a:ext cx="384" cy="327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FFFFFF"/>
                  </a:solidFill>
                  <a:latin typeface="Arial Narrow" charset="0"/>
                </a:rPr>
                <a:t>36</a:t>
              </a:r>
            </a:p>
          </p:txBody>
        </p:sp>
      </p:grpSp>
      <p:grpSp>
        <p:nvGrpSpPr>
          <p:cNvPr id="104558" name="Group 110"/>
          <p:cNvGrpSpPr>
            <a:grpSpLocks/>
          </p:cNvGrpSpPr>
          <p:nvPr/>
        </p:nvGrpSpPr>
        <p:grpSpPr bwMode="auto">
          <a:xfrm>
            <a:off x="1752600" y="609600"/>
            <a:ext cx="838200" cy="762000"/>
            <a:chOff x="1008" y="3552"/>
            <a:chExt cx="528" cy="480"/>
          </a:xfrm>
        </p:grpSpPr>
        <p:sp>
          <p:nvSpPr>
            <p:cNvPr id="104559" name="Rectangle 111"/>
            <p:cNvSpPr>
              <a:spLocks noChangeArrowheads="1"/>
            </p:cNvSpPr>
            <p:nvPr/>
          </p:nvSpPr>
          <p:spPr bwMode="auto">
            <a:xfrm>
              <a:off x="1008" y="3552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560" name="Text Box 112"/>
            <p:cNvSpPr txBox="1">
              <a:spLocks noChangeArrowheads="1"/>
            </p:cNvSpPr>
            <p:nvPr/>
          </p:nvSpPr>
          <p:spPr bwMode="auto">
            <a:xfrm>
              <a:off x="1104" y="3648"/>
              <a:ext cx="43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37</a:t>
              </a:r>
            </a:p>
          </p:txBody>
        </p:sp>
      </p:grpSp>
      <p:grpSp>
        <p:nvGrpSpPr>
          <p:cNvPr id="104561" name="Group 113"/>
          <p:cNvGrpSpPr>
            <a:grpSpLocks/>
          </p:cNvGrpSpPr>
          <p:nvPr/>
        </p:nvGrpSpPr>
        <p:grpSpPr bwMode="auto">
          <a:xfrm>
            <a:off x="2590800" y="609600"/>
            <a:ext cx="762000" cy="762000"/>
            <a:chOff x="1008" y="3024"/>
            <a:chExt cx="480" cy="480"/>
          </a:xfrm>
        </p:grpSpPr>
        <p:sp>
          <p:nvSpPr>
            <p:cNvPr id="104562" name="Rectangle 114"/>
            <p:cNvSpPr>
              <a:spLocks noChangeArrowheads="1"/>
            </p:cNvSpPr>
            <p:nvPr/>
          </p:nvSpPr>
          <p:spPr bwMode="auto">
            <a:xfrm>
              <a:off x="1008" y="3024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563" name="Text Box 115"/>
            <p:cNvSpPr txBox="1">
              <a:spLocks noChangeArrowheads="1"/>
            </p:cNvSpPr>
            <p:nvPr/>
          </p:nvSpPr>
          <p:spPr bwMode="auto">
            <a:xfrm>
              <a:off x="1104" y="3113"/>
              <a:ext cx="38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38</a:t>
              </a:r>
            </a:p>
          </p:txBody>
        </p:sp>
      </p:grpSp>
      <p:grpSp>
        <p:nvGrpSpPr>
          <p:cNvPr id="104564" name="Group 116"/>
          <p:cNvGrpSpPr>
            <a:grpSpLocks/>
          </p:cNvGrpSpPr>
          <p:nvPr/>
        </p:nvGrpSpPr>
        <p:grpSpPr bwMode="auto">
          <a:xfrm>
            <a:off x="3429000" y="609600"/>
            <a:ext cx="762000" cy="762000"/>
            <a:chOff x="1008" y="2496"/>
            <a:chExt cx="480" cy="480"/>
          </a:xfrm>
        </p:grpSpPr>
        <p:sp>
          <p:nvSpPr>
            <p:cNvPr id="104565" name="Rectangle 117"/>
            <p:cNvSpPr>
              <a:spLocks noChangeArrowheads="1"/>
            </p:cNvSpPr>
            <p:nvPr/>
          </p:nvSpPr>
          <p:spPr bwMode="auto">
            <a:xfrm>
              <a:off x="1008" y="2496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566" name="Text Box 118"/>
            <p:cNvSpPr txBox="1">
              <a:spLocks noChangeArrowheads="1"/>
            </p:cNvSpPr>
            <p:nvPr/>
          </p:nvSpPr>
          <p:spPr bwMode="auto">
            <a:xfrm>
              <a:off x="1104" y="2592"/>
              <a:ext cx="38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39</a:t>
              </a:r>
            </a:p>
          </p:txBody>
        </p:sp>
      </p:grpSp>
      <p:grpSp>
        <p:nvGrpSpPr>
          <p:cNvPr id="104567" name="Group 119"/>
          <p:cNvGrpSpPr>
            <a:grpSpLocks/>
          </p:cNvGrpSpPr>
          <p:nvPr/>
        </p:nvGrpSpPr>
        <p:grpSpPr bwMode="auto">
          <a:xfrm>
            <a:off x="4267200" y="609600"/>
            <a:ext cx="762000" cy="762000"/>
            <a:chOff x="1008" y="1968"/>
            <a:chExt cx="480" cy="480"/>
          </a:xfrm>
        </p:grpSpPr>
        <p:sp>
          <p:nvSpPr>
            <p:cNvPr id="104568" name="Rectangle 120"/>
            <p:cNvSpPr>
              <a:spLocks noChangeArrowheads="1"/>
            </p:cNvSpPr>
            <p:nvPr/>
          </p:nvSpPr>
          <p:spPr bwMode="auto">
            <a:xfrm>
              <a:off x="1008" y="1968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569" name="Text Box 121"/>
            <p:cNvSpPr txBox="1">
              <a:spLocks noChangeArrowheads="1"/>
            </p:cNvSpPr>
            <p:nvPr/>
          </p:nvSpPr>
          <p:spPr bwMode="auto">
            <a:xfrm>
              <a:off x="1104" y="2064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40</a:t>
              </a:r>
            </a:p>
          </p:txBody>
        </p:sp>
      </p:grpSp>
      <p:grpSp>
        <p:nvGrpSpPr>
          <p:cNvPr id="104570" name="Group 122"/>
          <p:cNvGrpSpPr>
            <a:grpSpLocks/>
          </p:cNvGrpSpPr>
          <p:nvPr/>
        </p:nvGrpSpPr>
        <p:grpSpPr bwMode="auto">
          <a:xfrm>
            <a:off x="5105400" y="609600"/>
            <a:ext cx="762000" cy="762000"/>
            <a:chOff x="1008" y="1440"/>
            <a:chExt cx="480" cy="480"/>
          </a:xfrm>
        </p:grpSpPr>
        <p:sp>
          <p:nvSpPr>
            <p:cNvPr id="104571" name="Rectangle 123"/>
            <p:cNvSpPr>
              <a:spLocks noChangeArrowheads="1"/>
            </p:cNvSpPr>
            <p:nvPr/>
          </p:nvSpPr>
          <p:spPr bwMode="auto">
            <a:xfrm>
              <a:off x="1008" y="1440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572" name="Text Box 124"/>
            <p:cNvSpPr txBox="1">
              <a:spLocks noChangeArrowheads="1"/>
            </p:cNvSpPr>
            <p:nvPr/>
          </p:nvSpPr>
          <p:spPr bwMode="auto">
            <a:xfrm>
              <a:off x="1104" y="1536"/>
              <a:ext cx="38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41</a:t>
              </a:r>
            </a:p>
          </p:txBody>
        </p:sp>
      </p:grpSp>
      <p:grpSp>
        <p:nvGrpSpPr>
          <p:cNvPr id="104573" name="Group 125"/>
          <p:cNvGrpSpPr>
            <a:grpSpLocks/>
          </p:cNvGrpSpPr>
          <p:nvPr/>
        </p:nvGrpSpPr>
        <p:grpSpPr bwMode="auto">
          <a:xfrm>
            <a:off x="5943600" y="609600"/>
            <a:ext cx="762000" cy="762000"/>
            <a:chOff x="1008" y="919"/>
            <a:chExt cx="480" cy="480"/>
          </a:xfrm>
        </p:grpSpPr>
        <p:sp>
          <p:nvSpPr>
            <p:cNvPr id="104574" name="Rectangle 126"/>
            <p:cNvSpPr>
              <a:spLocks noChangeArrowheads="1"/>
            </p:cNvSpPr>
            <p:nvPr/>
          </p:nvSpPr>
          <p:spPr bwMode="auto">
            <a:xfrm>
              <a:off x="1008" y="919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575" name="Text Box 127"/>
            <p:cNvSpPr txBox="1">
              <a:spLocks noChangeArrowheads="1"/>
            </p:cNvSpPr>
            <p:nvPr/>
          </p:nvSpPr>
          <p:spPr bwMode="auto">
            <a:xfrm>
              <a:off x="1104" y="1008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42</a:t>
              </a:r>
            </a:p>
          </p:txBody>
        </p:sp>
      </p:grpSp>
      <p:grpSp>
        <p:nvGrpSpPr>
          <p:cNvPr id="104576" name="Group 128"/>
          <p:cNvGrpSpPr>
            <a:grpSpLocks/>
          </p:cNvGrpSpPr>
          <p:nvPr/>
        </p:nvGrpSpPr>
        <p:grpSpPr bwMode="auto">
          <a:xfrm>
            <a:off x="6781800" y="609600"/>
            <a:ext cx="762000" cy="762000"/>
            <a:chOff x="1008" y="391"/>
            <a:chExt cx="480" cy="480"/>
          </a:xfrm>
        </p:grpSpPr>
        <p:sp>
          <p:nvSpPr>
            <p:cNvPr id="104577" name="Rectangle 129"/>
            <p:cNvSpPr>
              <a:spLocks noChangeArrowheads="1"/>
            </p:cNvSpPr>
            <p:nvPr/>
          </p:nvSpPr>
          <p:spPr bwMode="auto">
            <a:xfrm>
              <a:off x="1008" y="391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578" name="Text Box 130"/>
            <p:cNvSpPr txBox="1">
              <a:spLocks noChangeArrowheads="1"/>
            </p:cNvSpPr>
            <p:nvPr/>
          </p:nvSpPr>
          <p:spPr bwMode="auto">
            <a:xfrm>
              <a:off x="1104" y="480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43</a:t>
              </a:r>
            </a:p>
          </p:txBody>
        </p:sp>
      </p:grpSp>
      <p:grpSp>
        <p:nvGrpSpPr>
          <p:cNvPr id="104579" name="Group 131"/>
          <p:cNvGrpSpPr>
            <a:grpSpLocks/>
          </p:cNvGrpSpPr>
          <p:nvPr/>
        </p:nvGrpSpPr>
        <p:grpSpPr bwMode="auto">
          <a:xfrm>
            <a:off x="7620000" y="609600"/>
            <a:ext cx="762000" cy="762000"/>
            <a:chOff x="1536" y="384"/>
            <a:chExt cx="480" cy="480"/>
          </a:xfrm>
        </p:grpSpPr>
        <p:sp>
          <p:nvSpPr>
            <p:cNvPr id="104580" name="Rectangle 132"/>
            <p:cNvSpPr>
              <a:spLocks noChangeArrowheads="1"/>
            </p:cNvSpPr>
            <p:nvPr/>
          </p:nvSpPr>
          <p:spPr bwMode="auto">
            <a:xfrm>
              <a:off x="1536" y="384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581" name="Text Box 133"/>
            <p:cNvSpPr txBox="1">
              <a:spLocks noChangeArrowheads="1"/>
            </p:cNvSpPr>
            <p:nvPr/>
          </p:nvSpPr>
          <p:spPr bwMode="auto">
            <a:xfrm>
              <a:off x="1632" y="487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44</a:t>
              </a:r>
            </a:p>
          </p:txBody>
        </p:sp>
      </p:grpSp>
      <p:grpSp>
        <p:nvGrpSpPr>
          <p:cNvPr id="104582" name="Group 134"/>
          <p:cNvGrpSpPr>
            <a:grpSpLocks/>
          </p:cNvGrpSpPr>
          <p:nvPr/>
        </p:nvGrpSpPr>
        <p:grpSpPr bwMode="auto">
          <a:xfrm>
            <a:off x="7620000" y="1447800"/>
            <a:ext cx="762000" cy="762000"/>
            <a:chOff x="2064" y="384"/>
            <a:chExt cx="480" cy="480"/>
          </a:xfrm>
        </p:grpSpPr>
        <p:sp>
          <p:nvSpPr>
            <p:cNvPr id="104583" name="Rectangle 135"/>
            <p:cNvSpPr>
              <a:spLocks noChangeArrowheads="1"/>
            </p:cNvSpPr>
            <p:nvPr/>
          </p:nvSpPr>
          <p:spPr bwMode="auto">
            <a:xfrm>
              <a:off x="2064" y="384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584" name="Text Box 136"/>
            <p:cNvSpPr txBox="1">
              <a:spLocks noChangeArrowheads="1"/>
            </p:cNvSpPr>
            <p:nvPr/>
          </p:nvSpPr>
          <p:spPr bwMode="auto">
            <a:xfrm>
              <a:off x="2160" y="480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45</a:t>
              </a:r>
            </a:p>
          </p:txBody>
        </p:sp>
      </p:grpSp>
      <p:grpSp>
        <p:nvGrpSpPr>
          <p:cNvPr id="104585" name="Group 137"/>
          <p:cNvGrpSpPr>
            <a:grpSpLocks/>
          </p:cNvGrpSpPr>
          <p:nvPr/>
        </p:nvGrpSpPr>
        <p:grpSpPr bwMode="auto">
          <a:xfrm>
            <a:off x="7620000" y="2286000"/>
            <a:ext cx="762000" cy="762000"/>
            <a:chOff x="2592" y="384"/>
            <a:chExt cx="480" cy="480"/>
          </a:xfrm>
        </p:grpSpPr>
        <p:sp>
          <p:nvSpPr>
            <p:cNvPr id="104586" name="Rectangle 138"/>
            <p:cNvSpPr>
              <a:spLocks noChangeArrowheads="1"/>
            </p:cNvSpPr>
            <p:nvPr/>
          </p:nvSpPr>
          <p:spPr bwMode="auto">
            <a:xfrm>
              <a:off x="2592" y="384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587" name="Text Box 139"/>
            <p:cNvSpPr txBox="1">
              <a:spLocks noChangeArrowheads="1"/>
            </p:cNvSpPr>
            <p:nvPr/>
          </p:nvSpPr>
          <p:spPr bwMode="auto">
            <a:xfrm>
              <a:off x="2688" y="480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46</a:t>
              </a:r>
            </a:p>
          </p:txBody>
        </p:sp>
      </p:grpSp>
      <p:grpSp>
        <p:nvGrpSpPr>
          <p:cNvPr id="104588" name="Group 140"/>
          <p:cNvGrpSpPr>
            <a:grpSpLocks/>
          </p:cNvGrpSpPr>
          <p:nvPr/>
        </p:nvGrpSpPr>
        <p:grpSpPr bwMode="auto">
          <a:xfrm>
            <a:off x="7620000" y="3124200"/>
            <a:ext cx="762000" cy="762000"/>
            <a:chOff x="3120" y="384"/>
            <a:chExt cx="480" cy="480"/>
          </a:xfrm>
        </p:grpSpPr>
        <p:sp>
          <p:nvSpPr>
            <p:cNvPr id="104589" name="Rectangle 141"/>
            <p:cNvSpPr>
              <a:spLocks noChangeArrowheads="1"/>
            </p:cNvSpPr>
            <p:nvPr/>
          </p:nvSpPr>
          <p:spPr bwMode="auto">
            <a:xfrm>
              <a:off x="3120" y="384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590" name="Text Box 142"/>
            <p:cNvSpPr txBox="1">
              <a:spLocks noChangeArrowheads="1"/>
            </p:cNvSpPr>
            <p:nvPr/>
          </p:nvSpPr>
          <p:spPr bwMode="auto">
            <a:xfrm>
              <a:off x="3216" y="480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47</a:t>
              </a:r>
            </a:p>
          </p:txBody>
        </p:sp>
      </p:grpSp>
      <p:grpSp>
        <p:nvGrpSpPr>
          <p:cNvPr id="104591" name="Group 143"/>
          <p:cNvGrpSpPr>
            <a:grpSpLocks/>
          </p:cNvGrpSpPr>
          <p:nvPr/>
        </p:nvGrpSpPr>
        <p:grpSpPr bwMode="auto">
          <a:xfrm>
            <a:off x="7620000" y="3962400"/>
            <a:ext cx="762000" cy="762000"/>
            <a:chOff x="3648" y="384"/>
            <a:chExt cx="480" cy="480"/>
          </a:xfrm>
        </p:grpSpPr>
        <p:sp>
          <p:nvSpPr>
            <p:cNvPr id="104592" name="Rectangle 144"/>
            <p:cNvSpPr>
              <a:spLocks noChangeArrowheads="1"/>
            </p:cNvSpPr>
            <p:nvPr/>
          </p:nvSpPr>
          <p:spPr bwMode="auto">
            <a:xfrm>
              <a:off x="3648" y="384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593" name="Text Box 145"/>
            <p:cNvSpPr txBox="1">
              <a:spLocks noChangeArrowheads="1"/>
            </p:cNvSpPr>
            <p:nvPr/>
          </p:nvSpPr>
          <p:spPr bwMode="auto">
            <a:xfrm>
              <a:off x="3744" y="480"/>
              <a:ext cx="38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48</a:t>
              </a:r>
            </a:p>
          </p:txBody>
        </p:sp>
      </p:grpSp>
      <p:grpSp>
        <p:nvGrpSpPr>
          <p:cNvPr id="104594" name="Group 146"/>
          <p:cNvGrpSpPr>
            <a:grpSpLocks/>
          </p:cNvGrpSpPr>
          <p:nvPr/>
        </p:nvGrpSpPr>
        <p:grpSpPr bwMode="auto">
          <a:xfrm>
            <a:off x="7620000" y="4800600"/>
            <a:ext cx="762000" cy="762000"/>
            <a:chOff x="4176" y="384"/>
            <a:chExt cx="480" cy="480"/>
          </a:xfrm>
        </p:grpSpPr>
        <p:sp>
          <p:nvSpPr>
            <p:cNvPr id="104595" name="Rectangle 147"/>
            <p:cNvSpPr>
              <a:spLocks noChangeArrowheads="1"/>
            </p:cNvSpPr>
            <p:nvPr/>
          </p:nvSpPr>
          <p:spPr bwMode="auto">
            <a:xfrm>
              <a:off x="4176" y="384"/>
              <a:ext cx="480" cy="480"/>
            </a:xfrm>
            <a:prstGeom prst="rect">
              <a:avLst/>
            </a:prstGeom>
            <a:solidFill>
              <a:srgbClr val="8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596" name="Text Box 148"/>
            <p:cNvSpPr txBox="1">
              <a:spLocks noChangeArrowheads="1"/>
            </p:cNvSpPr>
            <p:nvPr/>
          </p:nvSpPr>
          <p:spPr bwMode="auto">
            <a:xfrm>
              <a:off x="4272" y="480"/>
              <a:ext cx="336" cy="327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FFFFFF"/>
                  </a:solidFill>
                  <a:latin typeface="Arial Narrow" charset="0"/>
                </a:rPr>
                <a:t>49</a:t>
              </a:r>
            </a:p>
          </p:txBody>
        </p:sp>
      </p:grpSp>
      <p:grpSp>
        <p:nvGrpSpPr>
          <p:cNvPr id="104597" name="Group 149"/>
          <p:cNvGrpSpPr>
            <a:grpSpLocks/>
          </p:cNvGrpSpPr>
          <p:nvPr/>
        </p:nvGrpSpPr>
        <p:grpSpPr bwMode="auto">
          <a:xfrm>
            <a:off x="7620000" y="5638800"/>
            <a:ext cx="762000" cy="762000"/>
            <a:chOff x="4704" y="384"/>
            <a:chExt cx="480" cy="480"/>
          </a:xfrm>
        </p:grpSpPr>
        <p:sp>
          <p:nvSpPr>
            <p:cNvPr id="104598" name="Rectangle 150"/>
            <p:cNvSpPr>
              <a:spLocks noChangeArrowheads="1"/>
            </p:cNvSpPr>
            <p:nvPr/>
          </p:nvSpPr>
          <p:spPr bwMode="auto">
            <a:xfrm>
              <a:off x="4704" y="384"/>
              <a:ext cx="480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599" name="Text Box 151"/>
            <p:cNvSpPr txBox="1">
              <a:spLocks noChangeArrowheads="1"/>
            </p:cNvSpPr>
            <p:nvPr/>
          </p:nvSpPr>
          <p:spPr bwMode="auto">
            <a:xfrm>
              <a:off x="4752" y="480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66"/>
                  </a:solidFill>
                  <a:latin typeface="Arial Narrow" charset="0"/>
                </a:rPr>
                <a:t>50</a:t>
              </a:r>
            </a:p>
          </p:txBody>
        </p:sp>
      </p:grpSp>
      <p:sp>
        <p:nvSpPr>
          <p:cNvPr id="104600" name="Line 152"/>
          <p:cNvSpPr>
            <a:spLocks noChangeShapeType="1"/>
          </p:cNvSpPr>
          <p:nvPr/>
        </p:nvSpPr>
        <p:spPr bwMode="auto">
          <a:xfrm flipH="1">
            <a:off x="6781800" y="2286000"/>
            <a:ext cx="0" cy="251460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4601" name="Rectangle 153"/>
          <p:cNvSpPr>
            <a:spLocks noChangeArrowheads="1"/>
          </p:cNvSpPr>
          <p:nvPr/>
        </p:nvSpPr>
        <p:spPr bwMode="auto">
          <a:xfrm>
            <a:off x="5105400" y="3124200"/>
            <a:ext cx="762000" cy="762000"/>
          </a:xfrm>
          <a:prstGeom prst="rect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4602" name="Rectangle 154"/>
          <p:cNvSpPr>
            <a:spLocks noChangeArrowheads="1"/>
          </p:cNvSpPr>
          <p:nvPr/>
        </p:nvSpPr>
        <p:spPr bwMode="auto">
          <a:xfrm>
            <a:off x="2590800" y="2286000"/>
            <a:ext cx="762000" cy="762000"/>
          </a:xfrm>
          <a:prstGeom prst="rect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4603" name="Rectangle 155"/>
          <p:cNvSpPr>
            <a:spLocks noChangeArrowheads="1"/>
          </p:cNvSpPr>
          <p:nvPr/>
        </p:nvSpPr>
        <p:spPr bwMode="auto">
          <a:xfrm>
            <a:off x="3429000" y="2286000"/>
            <a:ext cx="762000" cy="762000"/>
          </a:xfrm>
          <a:prstGeom prst="rect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4604" name="Line 156"/>
          <p:cNvSpPr>
            <a:spLocks noChangeShapeType="1"/>
          </p:cNvSpPr>
          <p:nvPr/>
        </p:nvSpPr>
        <p:spPr bwMode="auto">
          <a:xfrm>
            <a:off x="4267200" y="2286000"/>
            <a:ext cx="0" cy="160020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4605" name="Line 157"/>
          <p:cNvSpPr>
            <a:spLocks noChangeShapeType="1"/>
          </p:cNvSpPr>
          <p:nvPr/>
        </p:nvSpPr>
        <p:spPr bwMode="auto">
          <a:xfrm>
            <a:off x="4267200" y="2286000"/>
            <a:ext cx="2514600" cy="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04606" name="Group 158"/>
          <p:cNvGrpSpPr>
            <a:grpSpLocks/>
          </p:cNvGrpSpPr>
          <p:nvPr/>
        </p:nvGrpSpPr>
        <p:grpSpPr bwMode="auto">
          <a:xfrm>
            <a:off x="152400" y="1600200"/>
            <a:ext cx="609600" cy="533400"/>
            <a:chOff x="336" y="3648"/>
            <a:chExt cx="384" cy="336"/>
          </a:xfrm>
        </p:grpSpPr>
        <p:sp>
          <p:nvSpPr>
            <p:cNvPr id="104607" name="Rectangle 159"/>
            <p:cNvSpPr>
              <a:spLocks noChangeArrowheads="1"/>
            </p:cNvSpPr>
            <p:nvPr/>
          </p:nvSpPr>
          <p:spPr bwMode="auto">
            <a:xfrm>
              <a:off x="336" y="3648"/>
              <a:ext cx="336" cy="336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608" name="Text Box 160"/>
            <p:cNvSpPr txBox="1">
              <a:spLocks noChangeArrowheads="1"/>
            </p:cNvSpPr>
            <p:nvPr/>
          </p:nvSpPr>
          <p:spPr bwMode="auto">
            <a:xfrm>
              <a:off x="336" y="3648"/>
              <a:ext cx="38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>
                  <a:solidFill>
                    <a:srgbClr val="FFFFFF"/>
                  </a:solidFill>
                  <a:latin typeface="Arial Narrow" charset="0"/>
                </a:rPr>
                <a:t>64</a:t>
              </a:r>
            </a:p>
          </p:txBody>
        </p:sp>
      </p:grpSp>
      <p:sp>
        <p:nvSpPr>
          <p:cNvPr id="104609" name="Line 161"/>
          <p:cNvSpPr>
            <a:spLocks noChangeShapeType="1"/>
          </p:cNvSpPr>
          <p:nvPr/>
        </p:nvSpPr>
        <p:spPr bwMode="auto">
          <a:xfrm>
            <a:off x="3429000" y="4800600"/>
            <a:ext cx="3352800" cy="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4610" name="Line 162"/>
          <p:cNvSpPr>
            <a:spLocks noChangeShapeType="1"/>
          </p:cNvSpPr>
          <p:nvPr/>
        </p:nvSpPr>
        <p:spPr bwMode="auto">
          <a:xfrm>
            <a:off x="3429000" y="3962400"/>
            <a:ext cx="0" cy="83820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4611" name="Line 163"/>
          <p:cNvSpPr>
            <a:spLocks noChangeShapeType="1"/>
          </p:cNvSpPr>
          <p:nvPr/>
        </p:nvSpPr>
        <p:spPr bwMode="auto">
          <a:xfrm>
            <a:off x="1752600" y="3962400"/>
            <a:ext cx="1676400" cy="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4612" name="Line 164"/>
          <p:cNvSpPr>
            <a:spLocks noChangeShapeType="1"/>
          </p:cNvSpPr>
          <p:nvPr/>
        </p:nvSpPr>
        <p:spPr bwMode="auto">
          <a:xfrm>
            <a:off x="1752600" y="1447800"/>
            <a:ext cx="0" cy="251460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4613" name="Line 165"/>
          <p:cNvSpPr>
            <a:spLocks noChangeShapeType="1"/>
          </p:cNvSpPr>
          <p:nvPr/>
        </p:nvSpPr>
        <p:spPr bwMode="auto">
          <a:xfrm flipH="1">
            <a:off x="1752600" y="1447800"/>
            <a:ext cx="5867400" cy="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4614" name="Line 166"/>
          <p:cNvSpPr>
            <a:spLocks noChangeShapeType="1"/>
          </p:cNvSpPr>
          <p:nvPr/>
        </p:nvSpPr>
        <p:spPr bwMode="auto">
          <a:xfrm flipH="1">
            <a:off x="7620000" y="1447800"/>
            <a:ext cx="0" cy="411480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4615" name="Line 167"/>
          <p:cNvSpPr>
            <a:spLocks noChangeShapeType="1"/>
          </p:cNvSpPr>
          <p:nvPr/>
        </p:nvSpPr>
        <p:spPr bwMode="auto">
          <a:xfrm>
            <a:off x="2590800" y="5562600"/>
            <a:ext cx="5029200" cy="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4616" name="Line 168"/>
          <p:cNvSpPr>
            <a:spLocks noChangeShapeType="1"/>
          </p:cNvSpPr>
          <p:nvPr/>
        </p:nvSpPr>
        <p:spPr bwMode="auto">
          <a:xfrm flipH="1" flipV="1">
            <a:off x="914400" y="609600"/>
            <a:ext cx="0" cy="419100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4617" name="Line 169"/>
          <p:cNvSpPr>
            <a:spLocks noChangeShapeType="1"/>
          </p:cNvSpPr>
          <p:nvPr/>
        </p:nvSpPr>
        <p:spPr bwMode="auto">
          <a:xfrm flipH="1" flipV="1">
            <a:off x="914400" y="609600"/>
            <a:ext cx="7543800" cy="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04618" name="Group 170"/>
          <p:cNvGrpSpPr>
            <a:grpSpLocks/>
          </p:cNvGrpSpPr>
          <p:nvPr/>
        </p:nvGrpSpPr>
        <p:grpSpPr bwMode="auto">
          <a:xfrm>
            <a:off x="8534400" y="4114800"/>
            <a:ext cx="609600" cy="533400"/>
            <a:chOff x="336" y="3648"/>
            <a:chExt cx="384" cy="336"/>
          </a:xfrm>
        </p:grpSpPr>
        <p:sp>
          <p:nvSpPr>
            <p:cNvPr id="104619" name="Rectangle 171"/>
            <p:cNvSpPr>
              <a:spLocks noChangeArrowheads="1"/>
            </p:cNvSpPr>
            <p:nvPr/>
          </p:nvSpPr>
          <p:spPr bwMode="auto">
            <a:xfrm>
              <a:off x="336" y="3648"/>
              <a:ext cx="336" cy="336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620" name="Text Box 172"/>
            <p:cNvSpPr txBox="1">
              <a:spLocks noChangeArrowheads="1"/>
            </p:cNvSpPr>
            <p:nvPr/>
          </p:nvSpPr>
          <p:spPr bwMode="auto">
            <a:xfrm>
              <a:off x="336" y="3648"/>
              <a:ext cx="38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>
                  <a:solidFill>
                    <a:srgbClr val="FFFFFF"/>
                  </a:solidFill>
                  <a:latin typeface="Arial Narrow" charset="0"/>
                </a:rPr>
                <a:t>81</a:t>
              </a:r>
            </a:p>
          </p:txBody>
        </p:sp>
      </p:grpSp>
      <p:sp>
        <p:nvSpPr>
          <p:cNvPr id="104621" name="Line 173"/>
          <p:cNvSpPr>
            <a:spLocks noChangeShapeType="1"/>
          </p:cNvSpPr>
          <p:nvPr/>
        </p:nvSpPr>
        <p:spPr bwMode="auto">
          <a:xfrm>
            <a:off x="8458200" y="609600"/>
            <a:ext cx="0" cy="579120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4622" name="Line 174"/>
          <p:cNvSpPr>
            <a:spLocks noChangeShapeType="1"/>
          </p:cNvSpPr>
          <p:nvPr/>
        </p:nvSpPr>
        <p:spPr bwMode="auto">
          <a:xfrm>
            <a:off x="1752600" y="6400800"/>
            <a:ext cx="6705600" cy="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4623" name="Line 175"/>
          <p:cNvSpPr>
            <a:spLocks noChangeShapeType="1"/>
          </p:cNvSpPr>
          <p:nvPr/>
        </p:nvSpPr>
        <p:spPr bwMode="auto">
          <a:xfrm flipV="1">
            <a:off x="1752600" y="5638800"/>
            <a:ext cx="0" cy="76200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4624" name="Line 176"/>
          <p:cNvSpPr>
            <a:spLocks noChangeShapeType="1"/>
          </p:cNvSpPr>
          <p:nvPr/>
        </p:nvSpPr>
        <p:spPr bwMode="auto">
          <a:xfrm flipH="1" flipV="1">
            <a:off x="0" y="5638800"/>
            <a:ext cx="1752600" cy="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4625" name="Line 177"/>
          <p:cNvSpPr>
            <a:spLocks noChangeShapeType="1"/>
          </p:cNvSpPr>
          <p:nvPr/>
        </p:nvSpPr>
        <p:spPr bwMode="auto">
          <a:xfrm flipV="1">
            <a:off x="2590800" y="4800600"/>
            <a:ext cx="0" cy="76200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4626" name="Line 178"/>
          <p:cNvSpPr>
            <a:spLocks noChangeShapeType="1"/>
          </p:cNvSpPr>
          <p:nvPr/>
        </p:nvSpPr>
        <p:spPr bwMode="auto">
          <a:xfrm flipH="1" flipV="1">
            <a:off x="914400" y="4800600"/>
            <a:ext cx="1676400" cy="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4628" name="Rectangle 180"/>
          <p:cNvSpPr>
            <a:spLocks noGrp="1" noChangeArrowheads="1"/>
          </p:cNvSpPr>
          <p:nvPr>
            <p:ph type="title" idx="4294967295"/>
          </p:nvPr>
        </p:nvSpPr>
        <p:spPr>
          <a:xfrm>
            <a:off x="76200" y="152400"/>
            <a:ext cx="1600200" cy="609600"/>
          </a:xfrm>
        </p:spPr>
        <p:txBody>
          <a:bodyPr anchor="t"/>
          <a:lstStyle/>
          <a:p>
            <a:pPr algn="l"/>
            <a:r>
              <a:rPr lang="en-US" sz="2400"/>
              <a:t>Spiral</a:t>
            </a:r>
          </a:p>
        </p:txBody>
      </p:sp>
    </p:spTree>
    <p:extLst>
      <p:ext uri="{BB962C8B-B14F-4D97-AF65-F5344CB8AC3E}">
        <p14:creationId xmlns:p14="http://schemas.microsoft.com/office/powerpoint/2010/main" val="73850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4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2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77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86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04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13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31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149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580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1670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7600"/>
                            </p:stCondLst>
                            <p:childTnLst>
                              <p:par>
                                <p:cTn id="65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19400"/>
                            </p:stCondLst>
                            <p:childTnLst>
                              <p:par>
                                <p:cTn id="71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20300"/>
                            </p:stCondLst>
                            <p:childTnLst>
                              <p:par>
                                <p:cTn id="74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21200"/>
                            </p:stCondLst>
                            <p:childTnLst>
                              <p:par>
                                <p:cTn id="77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22100"/>
                            </p:stCondLst>
                            <p:childTnLst>
                              <p:par>
                                <p:cTn id="80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23000"/>
                            </p:stCondLst>
                            <p:childTnLst>
                              <p:par>
                                <p:cTn id="83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23900"/>
                            </p:stCondLst>
                            <p:childTnLst>
                              <p:par>
                                <p:cTn id="86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24800"/>
                            </p:stCondLst>
                            <p:childTnLst>
                              <p:par>
                                <p:cTn id="89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25700"/>
                            </p:stCondLst>
                            <p:childTnLst>
                              <p:par>
                                <p:cTn id="92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26600"/>
                            </p:stCondLst>
                            <p:childTnLst>
                              <p:par>
                                <p:cTn id="95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27500"/>
                            </p:stCondLst>
                            <p:childTnLst>
                              <p:par>
                                <p:cTn id="98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28400"/>
                            </p:stCondLst>
                            <p:childTnLst>
                              <p:par>
                                <p:cTn id="101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29300"/>
                            </p:stCondLst>
                            <p:childTnLst>
                              <p:par>
                                <p:cTn id="104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30200"/>
                            </p:stCondLst>
                            <p:childTnLst>
                              <p:par>
                                <p:cTn id="107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31100"/>
                            </p:stCondLst>
                            <p:childTnLst>
                              <p:par>
                                <p:cTn id="110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32000"/>
                            </p:stCondLst>
                            <p:childTnLst>
                              <p:par>
                                <p:cTn id="113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 nodeType="afterGroup">
                            <p:stCondLst>
                              <p:cond delay="32900"/>
                            </p:stCondLst>
                            <p:childTnLst>
                              <p:par>
                                <p:cTn id="116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33800"/>
                            </p:stCondLst>
                            <p:childTnLst>
                              <p:par>
                                <p:cTn id="119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Group">
                            <p:stCondLst>
                              <p:cond delay="34700"/>
                            </p:stCondLst>
                            <p:childTnLst>
                              <p:par>
                                <p:cTn id="122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35600"/>
                            </p:stCondLst>
                            <p:childTnLst>
                              <p:par>
                                <p:cTn id="125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 nodeType="afterGroup">
                            <p:stCondLst>
                              <p:cond delay="36500"/>
                            </p:stCondLst>
                            <p:childTnLst>
                              <p:par>
                                <p:cTn id="128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37400"/>
                            </p:stCondLst>
                            <p:childTnLst>
                              <p:par>
                                <p:cTn id="131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 nodeType="afterGroup">
                            <p:stCondLst>
                              <p:cond delay="38300"/>
                            </p:stCondLst>
                            <p:childTnLst>
                              <p:par>
                                <p:cTn id="134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39200"/>
                            </p:stCondLst>
                            <p:childTnLst>
                              <p:par>
                                <p:cTn id="137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 nodeType="afterGroup">
                            <p:stCondLst>
                              <p:cond delay="40100"/>
                            </p:stCondLst>
                            <p:childTnLst>
                              <p:par>
                                <p:cTn id="140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 nodeType="afterGroup">
                            <p:stCondLst>
                              <p:cond delay="41000"/>
                            </p:stCondLst>
                            <p:childTnLst>
                              <p:par>
                                <p:cTn id="143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 nodeType="afterGroup">
                            <p:stCondLst>
                              <p:cond delay="41900"/>
                            </p:stCondLst>
                            <p:childTnLst>
                              <p:par>
                                <p:cTn id="146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42800"/>
                            </p:stCondLst>
                            <p:childTnLst>
                              <p:par>
                                <p:cTn id="149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 nodeType="afterGroup">
                            <p:stCondLst>
                              <p:cond delay="437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 nodeType="afterGroup">
                            <p:stCondLst>
                              <p:cond delay="444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 nodeType="afterGroup">
                            <p:stCondLst>
                              <p:cond delay="451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 nodeType="afterGroup">
                            <p:stCondLst>
                              <p:cond delay="464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 nodeType="afterGroup">
                            <p:stCondLst>
                              <p:cond delay="471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 nodeType="afterGroup">
                            <p:stCondLst>
                              <p:cond delay="478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 nodeType="afterGroup">
                            <p:stCondLst>
                              <p:cond delay="485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 nodeType="afterGroup">
                            <p:stCondLst>
                              <p:cond delay="492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 nodeType="afterGroup">
                            <p:stCondLst>
                              <p:cond delay="49900"/>
                            </p:stCondLst>
                            <p:childTnLst>
                              <p:par>
                                <p:cTn id="176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 nodeType="afterGroup">
                            <p:stCondLst>
                              <p:cond delay="50600"/>
                            </p:stCondLst>
                            <p:childTnLst>
                              <p:par>
                                <p:cTn id="179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 nodeType="afterGroup">
                            <p:stCondLst>
                              <p:cond delay="51300"/>
                            </p:stCondLst>
                            <p:childTnLst>
                              <p:par>
                                <p:cTn id="182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 nodeType="afterGroup">
                            <p:stCondLst>
                              <p:cond delay="52000"/>
                            </p:stCondLst>
                            <p:childTnLst>
                              <p:par>
                                <p:cTn id="185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 nodeType="afterGroup">
                            <p:stCondLst>
                              <p:cond delay="52700"/>
                            </p:stCondLst>
                            <p:childTnLst>
                              <p:par>
                                <p:cTn id="188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 nodeType="afterGroup">
                            <p:stCondLst>
                              <p:cond delay="53400"/>
                            </p:stCondLst>
                            <p:childTnLst>
                              <p:par>
                                <p:cTn id="191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 nodeType="afterGroup">
                            <p:stCondLst>
                              <p:cond delay="54100"/>
                            </p:stCondLst>
                            <p:childTnLst>
                              <p:par>
                                <p:cTn id="194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 nodeType="afterGroup">
                            <p:stCondLst>
                              <p:cond delay="54800"/>
                            </p:stCondLst>
                            <p:childTnLst>
                              <p:par>
                                <p:cTn id="197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 nodeType="afterGroup">
                            <p:stCondLst>
                              <p:cond delay="55500"/>
                            </p:stCondLst>
                            <p:childTnLst>
                              <p:par>
                                <p:cTn id="200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 nodeType="afterGroup">
                            <p:stCondLst>
                              <p:cond delay="56200"/>
                            </p:stCondLst>
                            <p:childTnLst>
                              <p:par>
                                <p:cTn id="203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 nodeType="clickPar">
                      <p:stCondLst>
                        <p:cond delay="indefinite"/>
                      </p:stCondLst>
                      <p:childTnLst>
                        <p:par>
                          <p:cTn id="2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 nodeType="clickPar">
                      <p:stCondLst>
                        <p:cond delay="indefinite"/>
                      </p:stCondLst>
                      <p:childTnLst>
                        <p:par>
                          <p:cTn id="2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600" grpId="0" animBg="1"/>
      <p:bldP spid="104604" grpId="0" animBg="1"/>
      <p:bldP spid="104605" grpId="0" animBg="1"/>
      <p:bldP spid="104609" grpId="0" animBg="1"/>
      <p:bldP spid="104610" grpId="0" animBg="1"/>
      <p:bldP spid="104611" grpId="0" animBg="1"/>
      <p:bldP spid="104612" grpId="0" animBg="1"/>
      <p:bldP spid="104613" grpId="0" animBg="1"/>
      <p:bldP spid="104614" grpId="0" animBg="1"/>
      <p:bldP spid="104615" grpId="0" animBg="1"/>
      <p:bldP spid="104616" grpId="0" animBg="1"/>
      <p:bldP spid="104617" grpId="0" animBg="1"/>
      <p:bldP spid="104621" grpId="0" animBg="1"/>
      <p:bldP spid="104622" grpId="0" animBg="1"/>
      <p:bldP spid="104623" grpId="0" animBg="1"/>
      <p:bldP spid="104624" grpId="0" animBg="1"/>
      <p:bldP spid="104625" grpId="0" animBg="1"/>
      <p:bldP spid="10462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Elementary Reasoning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420888"/>
            <a:ext cx="2006600" cy="1981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1196752"/>
            <a:ext cx="622300" cy="622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3838" y="1196752"/>
            <a:ext cx="622300" cy="622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5776" y="1196752"/>
            <a:ext cx="622300" cy="6223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23928" y="1196752"/>
            <a:ext cx="40324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What reasoning do you find yourself doing </a:t>
            </a:r>
          </a:p>
          <a:p>
            <a:pPr algn="ctr"/>
            <a:r>
              <a:rPr lang="en-GB" b="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in order to place the shapes in the grid?</a:t>
            </a:r>
          </a:p>
        </p:txBody>
      </p:sp>
      <p:sp>
        <p:nvSpPr>
          <p:cNvPr id="9" name="Rounded Rectangle 8">
            <a:hlinkClick r:id="rId6" action="ppaction://hlinkfile"/>
          </p:cNvPr>
          <p:cNvSpPr/>
          <p:nvPr/>
        </p:nvSpPr>
        <p:spPr bwMode="auto">
          <a:xfrm>
            <a:off x="5364088" y="3501008"/>
            <a:ext cx="1008112" cy="792088"/>
          </a:xfrm>
          <a:prstGeom prst="roundRect">
            <a:avLst/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dirty="0">
              <a:ln>
                <a:noFill/>
              </a:ln>
              <a:solidFill>
                <a:srgbClr val="631908"/>
              </a:solidFill>
              <a:effectLst/>
              <a:latin typeface="Chalkboar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638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700" y="1574800"/>
            <a:ext cx="3702050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Chalkboard" charset="0"/>
                <a:ea typeface="ＭＳ Ｐゴシック" charset="0"/>
                <a:cs typeface="ＭＳ Ｐゴシック" charset="0"/>
              </a:rPr>
              <a:t>Structure of the Psyche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4622801" y="868363"/>
            <a:ext cx="3178176" cy="1327151"/>
            <a:chOff x="2912" y="540"/>
            <a:chExt cx="2002" cy="836"/>
          </a:xfrm>
        </p:grpSpPr>
        <p:sp>
          <p:nvSpPr>
            <p:cNvPr id="31751" name="Rectangle 7"/>
            <p:cNvSpPr>
              <a:spLocks/>
            </p:cNvSpPr>
            <p:nvPr/>
          </p:nvSpPr>
          <p:spPr bwMode="auto">
            <a:xfrm>
              <a:off x="4050" y="540"/>
              <a:ext cx="864" cy="27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>
                <a:defRPr/>
              </a:pPr>
              <a:r>
                <a:rPr lang="en-US" b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  <a:cs typeface="Chalkboard" charset="0"/>
                  <a:sym typeface="Chalkboard" charset="0"/>
                </a:rPr>
                <a:t>Imagery</a:t>
              </a:r>
            </a:p>
          </p:txBody>
        </p:sp>
        <p:sp>
          <p:nvSpPr>
            <p:cNvPr id="40980" name="Line 8"/>
            <p:cNvSpPr>
              <a:spLocks noChangeShapeType="1"/>
            </p:cNvSpPr>
            <p:nvPr/>
          </p:nvSpPr>
          <p:spPr bwMode="auto">
            <a:xfrm rot="10800000" flipH="1">
              <a:off x="2912" y="682"/>
              <a:ext cx="1066" cy="694"/>
            </a:xfrm>
            <a:prstGeom prst="line">
              <a:avLst/>
            </a:prstGeom>
            <a:noFill/>
            <a:ln w="38100">
              <a:solidFill>
                <a:srgbClr val="00FFFF"/>
              </a:solidFill>
              <a:round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b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2454275" y="892175"/>
            <a:ext cx="3463925" cy="1022349"/>
            <a:chOff x="1546" y="555"/>
            <a:chExt cx="2182" cy="644"/>
          </a:xfrm>
        </p:grpSpPr>
        <p:sp>
          <p:nvSpPr>
            <p:cNvPr id="31749" name="Rectangle 5"/>
            <p:cNvSpPr>
              <a:spLocks/>
            </p:cNvSpPr>
            <p:nvPr/>
          </p:nvSpPr>
          <p:spPr bwMode="auto">
            <a:xfrm>
              <a:off x="1546" y="555"/>
              <a:ext cx="2182" cy="27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>
                <a:defRPr/>
              </a:pPr>
              <a:r>
                <a:rPr lang="en-US" b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  <a:cs typeface="Chalkboard" charset="0"/>
                  <a:sym typeface="Chalkboard" charset="0"/>
                </a:rPr>
                <a:t>Awareness (cognition)</a:t>
              </a:r>
            </a:p>
          </p:txBody>
        </p:sp>
        <p:sp>
          <p:nvSpPr>
            <p:cNvPr id="40978" name="Line 9"/>
            <p:cNvSpPr>
              <a:spLocks noChangeShapeType="1"/>
            </p:cNvSpPr>
            <p:nvPr/>
          </p:nvSpPr>
          <p:spPr bwMode="auto">
            <a:xfrm rot="10800000">
              <a:off x="2240" y="847"/>
              <a:ext cx="245" cy="352"/>
            </a:xfrm>
            <a:prstGeom prst="line">
              <a:avLst/>
            </a:prstGeom>
            <a:noFill/>
            <a:ln w="38100">
              <a:solidFill>
                <a:srgbClr val="00FFFF"/>
              </a:solidFill>
              <a:round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b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</p:grpSp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1603375" y="1566864"/>
            <a:ext cx="1455738" cy="463551"/>
            <a:chOff x="1010" y="987"/>
            <a:chExt cx="917" cy="292"/>
          </a:xfrm>
        </p:grpSpPr>
        <p:sp>
          <p:nvSpPr>
            <p:cNvPr id="31750" name="Rectangle 6"/>
            <p:cNvSpPr>
              <a:spLocks/>
            </p:cNvSpPr>
            <p:nvPr/>
          </p:nvSpPr>
          <p:spPr bwMode="auto">
            <a:xfrm>
              <a:off x="1010" y="987"/>
              <a:ext cx="413" cy="27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>
                <a:defRPr/>
              </a:pPr>
              <a:r>
                <a:rPr lang="en-US" b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  <a:cs typeface="Chalkboard" charset="0"/>
                  <a:sym typeface="Chalkboard" charset="0"/>
                </a:rPr>
                <a:t>Will</a:t>
              </a:r>
            </a:p>
          </p:txBody>
        </p:sp>
        <p:sp>
          <p:nvSpPr>
            <p:cNvPr id="40976" name="Line 10"/>
            <p:cNvSpPr>
              <a:spLocks noChangeShapeType="1"/>
            </p:cNvSpPr>
            <p:nvPr/>
          </p:nvSpPr>
          <p:spPr bwMode="auto">
            <a:xfrm rot="10800000">
              <a:off x="1458" y="1162"/>
              <a:ext cx="469" cy="117"/>
            </a:xfrm>
            <a:prstGeom prst="line">
              <a:avLst/>
            </a:prstGeom>
            <a:noFill/>
            <a:ln w="38100">
              <a:solidFill>
                <a:srgbClr val="00FFFF"/>
              </a:solidFill>
              <a:round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b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</p:grp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704850" y="3135313"/>
            <a:ext cx="2528888" cy="1292225"/>
            <a:chOff x="444" y="1968"/>
            <a:chExt cx="1593" cy="814"/>
          </a:xfrm>
        </p:grpSpPr>
        <p:sp>
          <p:nvSpPr>
            <p:cNvPr id="31748" name="Rectangle 4"/>
            <p:cNvSpPr>
              <a:spLocks/>
            </p:cNvSpPr>
            <p:nvPr/>
          </p:nvSpPr>
          <p:spPr bwMode="auto">
            <a:xfrm>
              <a:off x="444" y="2511"/>
              <a:ext cx="1544" cy="27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>
                <a:defRPr/>
              </a:pPr>
              <a:r>
                <a:rPr lang="en-US" b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  <a:cs typeface="Chalkboard" charset="0"/>
                  <a:sym typeface="Chalkboard" charset="0"/>
                </a:rPr>
                <a:t>Body (enaction)</a:t>
              </a:r>
            </a:p>
          </p:txBody>
        </p:sp>
        <p:sp>
          <p:nvSpPr>
            <p:cNvPr id="40974" name="Line 11"/>
            <p:cNvSpPr>
              <a:spLocks noChangeShapeType="1"/>
            </p:cNvSpPr>
            <p:nvPr/>
          </p:nvSpPr>
          <p:spPr bwMode="auto">
            <a:xfrm flipH="1">
              <a:off x="802" y="1968"/>
              <a:ext cx="1235" cy="477"/>
            </a:xfrm>
            <a:prstGeom prst="line">
              <a:avLst/>
            </a:prstGeom>
            <a:noFill/>
            <a:ln w="38100">
              <a:solidFill>
                <a:srgbClr val="00FFFF"/>
              </a:solidFill>
              <a:round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b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</p:grpSp>
      <p:grpSp>
        <p:nvGrpSpPr>
          <p:cNvPr id="6" name="Group 18"/>
          <p:cNvGrpSpPr>
            <a:grpSpLocks/>
          </p:cNvGrpSpPr>
          <p:nvPr/>
        </p:nvGrpSpPr>
        <p:grpSpPr bwMode="auto">
          <a:xfrm>
            <a:off x="5842001" y="2254252"/>
            <a:ext cx="2744788" cy="862013"/>
            <a:chOff x="3680" y="1413"/>
            <a:chExt cx="1729" cy="543"/>
          </a:xfrm>
        </p:grpSpPr>
        <p:sp>
          <p:nvSpPr>
            <p:cNvPr id="31747" name="Rectangle 3"/>
            <p:cNvSpPr>
              <a:spLocks/>
            </p:cNvSpPr>
            <p:nvPr/>
          </p:nvSpPr>
          <p:spPr bwMode="auto">
            <a:xfrm>
              <a:off x="4526" y="1413"/>
              <a:ext cx="883" cy="54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>
                <a:defRPr/>
              </a:pPr>
              <a:r>
                <a:rPr lang="en-US" b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  <a:cs typeface="Chalkboard" charset="0"/>
                  <a:sym typeface="Chalkboard" charset="0"/>
                </a:rPr>
                <a:t>Emotions </a:t>
              </a:r>
              <a:br>
                <a:rPr lang="en-US" b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  <a:cs typeface="Chalkboard" charset="0"/>
                  <a:sym typeface="Chalkboard" charset="0"/>
                </a:rPr>
              </a:br>
              <a:r>
                <a:rPr lang="en-US" b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  <a:cs typeface="Chalkboard" charset="0"/>
                  <a:sym typeface="Chalkboard" charset="0"/>
                </a:rPr>
                <a:t>(affect)</a:t>
              </a:r>
            </a:p>
          </p:txBody>
        </p:sp>
        <p:sp>
          <p:nvSpPr>
            <p:cNvPr id="40972" name="Line 12"/>
            <p:cNvSpPr>
              <a:spLocks noChangeShapeType="1"/>
            </p:cNvSpPr>
            <p:nvPr/>
          </p:nvSpPr>
          <p:spPr bwMode="auto">
            <a:xfrm>
              <a:off x="3680" y="1600"/>
              <a:ext cx="757" cy="63"/>
            </a:xfrm>
            <a:prstGeom prst="line">
              <a:avLst/>
            </a:prstGeom>
            <a:noFill/>
            <a:ln w="38100">
              <a:solidFill>
                <a:srgbClr val="00FFFF"/>
              </a:solidFill>
              <a:round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b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</p:grpSp>
      <p:grpSp>
        <p:nvGrpSpPr>
          <p:cNvPr id="7" name="Group 19"/>
          <p:cNvGrpSpPr>
            <a:grpSpLocks/>
          </p:cNvGrpSpPr>
          <p:nvPr/>
        </p:nvGrpSpPr>
        <p:grpSpPr bwMode="auto">
          <a:xfrm>
            <a:off x="3298825" y="3211513"/>
            <a:ext cx="1462088" cy="2165350"/>
            <a:chOff x="2078" y="2016"/>
            <a:chExt cx="921" cy="1364"/>
          </a:xfrm>
        </p:grpSpPr>
        <p:sp>
          <p:nvSpPr>
            <p:cNvPr id="40969" name="Line 13"/>
            <p:cNvSpPr>
              <a:spLocks noChangeShapeType="1"/>
            </p:cNvSpPr>
            <p:nvPr/>
          </p:nvSpPr>
          <p:spPr bwMode="auto">
            <a:xfrm flipH="1">
              <a:off x="2544" y="2016"/>
              <a:ext cx="139" cy="771"/>
            </a:xfrm>
            <a:prstGeom prst="line">
              <a:avLst/>
            </a:prstGeom>
            <a:noFill/>
            <a:ln w="38100">
              <a:solidFill>
                <a:srgbClr val="00FFFF"/>
              </a:solidFill>
              <a:round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b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31758" name="Rectangle 14"/>
            <p:cNvSpPr>
              <a:spLocks/>
            </p:cNvSpPr>
            <p:nvPr/>
          </p:nvSpPr>
          <p:spPr bwMode="auto">
            <a:xfrm>
              <a:off x="2078" y="2837"/>
              <a:ext cx="921" cy="54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>
                <a:defRPr/>
              </a:pPr>
              <a:r>
                <a:rPr lang="en-US" b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  <a:cs typeface="Chalkboard" charset="0"/>
                  <a:sym typeface="Chalkboard" charset="0"/>
                </a:rPr>
                <a:t>Habits</a:t>
              </a:r>
              <a:br>
                <a:rPr lang="en-US" b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  <a:cs typeface="Chalkboard" charset="0"/>
                  <a:sym typeface="Chalkboard" charset="0"/>
                </a:rPr>
              </a:br>
              <a:r>
                <a:rPr lang="en-US" b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  <a:cs typeface="Chalkboard" charset="0"/>
                  <a:sym typeface="Chalkboard" charset="0"/>
                </a:rPr>
                <a:t>Practices</a:t>
              </a: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Line 1"/>
          <p:cNvSpPr>
            <a:spLocks noChangeShapeType="1"/>
          </p:cNvSpPr>
          <p:nvPr/>
        </p:nvSpPr>
        <p:spPr bwMode="auto">
          <a:xfrm>
            <a:off x="3233738" y="1679575"/>
            <a:ext cx="1947862" cy="25876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3010" name="Line 2"/>
          <p:cNvSpPr>
            <a:spLocks noChangeShapeType="1"/>
          </p:cNvSpPr>
          <p:nvPr/>
        </p:nvSpPr>
        <p:spPr bwMode="auto">
          <a:xfrm flipH="1">
            <a:off x="3370263" y="1646238"/>
            <a:ext cx="2166937" cy="26717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3011" name="Line 3"/>
          <p:cNvSpPr>
            <a:spLocks noChangeShapeType="1"/>
          </p:cNvSpPr>
          <p:nvPr/>
        </p:nvSpPr>
        <p:spPr bwMode="auto">
          <a:xfrm rot="10800000">
            <a:off x="2827338" y="3132138"/>
            <a:ext cx="3200400" cy="381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Chalkboard" charset="0"/>
                <a:ea typeface="ＭＳ Ｐゴシック" charset="0"/>
                <a:cs typeface="ＭＳ Ｐゴシック" charset="0"/>
              </a:rPr>
              <a:t>Structure of a Topic</a:t>
            </a:r>
          </a:p>
        </p:txBody>
      </p:sp>
      <p:sp>
        <p:nvSpPr>
          <p:cNvPr id="43013" name="AutoShape 5"/>
          <p:cNvSpPr>
            <a:spLocks/>
          </p:cNvSpPr>
          <p:nvPr/>
        </p:nvSpPr>
        <p:spPr bwMode="auto">
          <a:xfrm>
            <a:off x="927100" y="990600"/>
            <a:ext cx="2514600" cy="749300"/>
          </a:xfrm>
          <a:prstGeom prst="roundRect">
            <a:avLst>
              <a:gd name="adj" fmla="val 25421"/>
            </a:avLst>
          </a:prstGeom>
          <a:solidFill>
            <a:srgbClr val="996633">
              <a:alpha val="49803"/>
            </a:srgbClr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r>
              <a:rPr lang="en-US" sz="1800" b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cs typeface="Chalkboard" charset="0"/>
                <a:sym typeface="Chalkboard" charset="0"/>
              </a:rPr>
              <a:t>Language Patterns</a:t>
            </a:r>
            <a:br>
              <a:rPr lang="en-US" sz="1800" b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cs typeface="Chalkboard" charset="0"/>
                <a:sym typeface="Chalkboard" charset="0"/>
              </a:rPr>
            </a:br>
            <a:r>
              <a:rPr lang="en-US" sz="1800" b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cs typeface="Chalkboard" charset="0"/>
                <a:sym typeface="Chalkboard" charset="0"/>
              </a:rPr>
              <a:t>&amp; prior Skills</a:t>
            </a:r>
          </a:p>
        </p:txBody>
      </p:sp>
      <p:sp>
        <p:nvSpPr>
          <p:cNvPr id="43014" name="AutoShape 6"/>
          <p:cNvSpPr>
            <a:spLocks/>
          </p:cNvSpPr>
          <p:nvPr/>
        </p:nvSpPr>
        <p:spPr bwMode="auto">
          <a:xfrm>
            <a:off x="5461000" y="990600"/>
            <a:ext cx="3022600" cy="749300"/>
          </a:xfrm>
          <a:prstGeom prst="roundRect">
            <a:avLst>
              <a:gd name="adj" fmla="val 25421"/>
            </a:avLst>
          </a:prstGeom>
          <a:solidFill>
            <a:srgbClr val="996633">
              <a:alpha val="49803"/>
            </a:srgbClr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r>
              <a:rPr lang="en-US" sz="1800" b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cs typeface="Chalkboard" charset="0"/>
                <a:sym typeface="Chalkboard" charset="0"/>
              </a:rPr>
              <a:t>Imagery/Sense-of/Awareness; Connections</a:t>
            </a:r>
          </a:p>
        </p:txBody>
      </p:sp>
      <p:sp>
        <p:nvSpPr>
          <p:cNvPr id="43015" name="AutoShape 7"/>
          <p:cNvSpPr>
            <a:spLocks/>
          </p:cNvSpPr>
          <p:nvPr/>
        </p:nvSpPr>
        <p:spPr bwMode="auto">
          <a:xfrm>
            <a:off x="6045200" y="2705100"/>
            <a:ext cx="3022600" cy="952500"/>
          </a:xfrm>
          <a:prstGeom prst="roundRect">
            <a:avLst>
              <a:gd name="adj" fmla="val 25421"/>
            </a:avLst>
          </a:prstGeom>
          <a:solidFill>
            <a:srgbClr val="996633">
              <a:alpha val="49803"/>
            </a:srgbClr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r>
              <a:rPr lang="en-US" sz="1800" b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cs typeface="Chalkboard" charset="0"/>
                <a:sym typeface="Chalkboard" charset="0"/>
              </a:rPr>
              <a:t>Different Contexts in which likely to arise;</a:t>
            </a:r>
            <a:br>
              <a:rPr lang="en-US" sz="1800" b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cs typeface="Chalkboard" charset="0"/>
                <a:sym typeface="Chalkboard" charset="0"/>
              </a:rPr>
            </a:br>
            <a:r>
              <a:rPr lang="en-US" sz="1800" b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cs typeface="Chalkboard" charset="0"/>
                <a:sym typeface="Chalkboard" charset="0"/>
              </a:rPr>
              <a:t>dispositions</a:t>
            </a:r>
          </a:p>
        </p:txBody>
      </p:sp>
      <p:sp>
        <p:nvSpPr>
          <p:cNvPr id="43016" name="AutoShape 9"/>
          <p:cNvSpPr>
            <a:spLocks/>
          </p:cNvSpPr>
          <p:nvPr/>
        </p:nvSpPr>
        <p:spPr bwMode="auto">
          <a:xfrm>
            <a:off x="304800" y="2667000"/>
            <a:ext cx="2514600" cy="749300"/>
          </a:xfrm>
          <a:prstGeom prst="roundRect">
            <a:avLst>
              <a:gd name="adj" fmla="val 25421"/>
            </a:avLst>
          </a:prstGeom>
          <a:solidFill>
            <a:srgbClr val="996633">
              <a:alpha val="49803"/>
            </a:srgbClr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endParaRPr lang="en-US" sz="1800" b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cs typeface="Chalkboard" charset="0"/>
              <a:sym typeface="Chalkboard" charset="0"/>
            </a:endParaRPr>
          </a:p>
          <a:p>
            <a:r>
              <a:rPr lang="en-US" sz="1800" b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cs typeface="Chalkboard" charset="0"/>
                <a:sym typeface="Chalkboard" charset="0"/>
              </a:rPr>
              <a:t>Root Questions</a:t>
            </a:r>
          </a:p>
          <a:p>
            <a:r>
              <a:rPr lang="en-US" sz="1800" b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cs typeface="Chalkboard" charset="0"/>
                <a:sym typeface="Chalkboard" charset="0"/>
              </a:rPr>
              <a:t>predispositions</a:t>
            </a:r>
            <a:br>
              <a:rPr lang="en-US" sz="1800" b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cs typeface="Chalkboard" charset="0"/>
                <a:sym typeface="Chalkboard" charset="0"/>
              </a:rPr>
            </a:br>
            <a:endParaRPr lang="en-US" sz="1800" b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cs typeface="Chalkboard" charset="0"/>
              <a:sym typeface="Chalkboard" charset="0"/>
            </a:endParaRPr>
          </a:p>
        </p:txBody>
      </p:sp>
      <p:sp>
        <p:nvSpPr>
          <p:cNvPr id="43017" name="AutoShape 10"/>
          <p:cNvSpPr>
            <a:spLocks/>
          </p:cNvSpPr>
          <p:nvPr/>
        </p:nvSpPr>
        <p:spPr bwMode="auto">
          <a:xfrm>
            <a:off x="927100" y="4267200"/>
            <a:ext cx="2514600" cy="749300"/>
          </a:xfrm>
          <a:prstGeom prst="roundRect">
            <a:avLst>
              <a:gd name="adj" fmla="val 25421"/>
            </a:avLst>
          </a:prstGeom>
          <a:solidFill>
            <a:srgbClr val="996633">
              <a:alpha val="49803"/>
            </a:srgbClr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r>
              <a:rPr lang="en-US" sz="1800" b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cs typeface="Chalkboard" charset="0"/>
                <a:sym typeface="Chalkboard" charset="0"/>
              </a:rPr>
              <a:t/>
            </a:r>
            <a:br>
              <a:rPr lang="en-US" sz="1800" b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cs typeface="Chalkboard" charset="0"/>
                <a:sym typeface="Chalkboard" charset="0"/>
              </a:rPr>
            </a:br>
            <a:r>
              <a:rPr lang="en-US" sz="1800" b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cs typeface="Chalkboard" charset="0"/>
                <a:sym typeface="Chalkboard" charset="0"/>
              </a:rPr>
              <a:t>Standard Confusions </a:t>
            </a:r>
            <a:br>
              <a:rPr lang="en-US" sz="1800" b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cs typeface="Chalkboard" charset="0"/>
                <a:sym typeface="Chalkboard" charset="0"/>
              </a:rPr>
            </a:br>
            <a:r>
              <a:rPr lang="en-US" sz="1800" b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cs typeface="Chalkboard" charset="0"/>
                <a:sym typeface="Chalkboard" charset="0"/>
              </a:rPr>
              <a:t>&amp; Obstacles</a:t>
            </a:r>
            <a:br>
              <a:rPr lang="en-US" sz="1800" b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cs typeface="Chalkboard" charset="0"/>
                <a:sym typeface="Chalkboard" charset="0"/>
              </a:rPr>
            </a:br>
            <a:endParaRPr lang="en-US" sz="1800" b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cs typeface="Chalkboard" charset="0"/>
              <a:sym typeface="Chalkboard" charset="0"/>
            </a:endParaRPr>
          </a:p>
        </p:txBody>
      </p:sp>
      <p:pic>
        <p:nvPicPr>
          <p:cNvPr id="43018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1700" y="2438400"/>
            <a:ext cx="20320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80" name="Rectangle 12"/>
          <p:cNvSpPr>
            <a:spLocks/>
          </p:cNvSpPr>
          <p:nvPr/>
        </p:nvSpPr>
        <p:spPr bwMode="auto">
          <a:xfrm>
            <a:off x="5278438" y="6249988"/>
            <a:ext cx="3128962" cy="307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2000" b="0">
                <a:effectLst>
                  <a:outerShdw blurRad="38100" dist="38100" dir="2700000" algn="tl">
                    <a:srgbClr val="000000"/>
                  </a:outerShdw>
                </a:effectLst>
                <a:cs typeface="Chalkboard" charset="0"/>
                <a:sym typeface="Chalkboard" charset="0"/>
              </a:rPr>
              <a:t>Only Behaviour is Trainable</a:t>
            </a:r>
          </a:p>
        </p:txBody>
      </p:sp>
      <p:sp>
        <p:nvSpPr>
          <p:cNvPr id="32781" name="Rectangle 13"/>
          <p:cNvSpPr>
            <a:spLocks/>
          </p:cNvSpPr>
          <p:nvPr/>
        </p:nvSpPr>
        <p:spPr bwMode="auto">
          <a:xfrm>
            <a:off x="2667000" y="5715000"/>
            <a:ext cx="3270250" cy="307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2000" b="0">
                <a:effectLst>
                  <a:outerShdw blurRad="38100" dist="38100" dir="2700000" algn="tl">
                    <a:srgbClr val="000000"/>
                  </a:outerShdw>
                </a:effectLst>
                <a:cs typeface="Chalkboard" charset="0"/>
                <a:sym typeface="Chalkboard" charset="0"/>
              </a:rPr>
              <a:t>Only Emotion is Harnessable</a:t>
            </a:r>
          </a:p>
        </p:txBody>
      </p:sp>
      <p:sp>
        <p:nvSpPr>
          <p:cNvPr id="32782" name="Rectangle 14"/>
          <p:cNvSpPr>
            <a:spLocks/>
          </p:cNvSpPr>
          <p:nvPr/>
        </p:nvSpPr>
        <p:spPr bwMode="auto">
          <a:xfrm>
            <a:off x="609600" y="6172200"/>
            <a:ext cx="3394075" cy="469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defRPr/>
            </a:pPr>
            <a:r>
              <a:rPr lang="en-US" sz="2000" b="0">
                <a:effectLst>
                  <a:outerShdw blurRad="38100" dist="38100" dir="2700000" algn="tl">
                    <a:srgbClr val="000000"/>
                  </a:outerShdw>
                </a:effectLst>
                <a:cs typeface="Chalkboard" charset="0"/>
                <a:sym typeface="Chalkboard" charset="0"/>
              </a:rPr>
              <a:t>Only Awareness is Educable</a:t>
            </a:r>
          </a:p>
        </p:txBody>
      </p:sp>
      <p:sp>
        <p:nvSpPr>
          <p:cNvPr id="32783" name="Rectangle 15"/>
          <p:cNvSpPr>
            <a:spLocks/>
          </p:cNvSpPr>
          <p:nvPr/>
        </p:nvSpPr>
        <p:spPr bwMode="auto">
          <a:xfrm rot="2954185">
            <a:off x="5715000" y="5410200"/>
            <a:ext cx="13716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2700000" algn="ctr" rotWithShape="0">
              <a:srgbClr val="FFFF00">
                <a:alpha val="74998"/>
              </a:srgbClr>
            </a:outerShdw>
          </a:effec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Chalkboard" charset="0"/>
                <a:sym typeface="Chalkboard" charset="0"/>
              </a:rPr>
              <a:t>Behaviour</a:t>
            </a:r>
          </a:p>
        </p:txBody>
      </p:sp>
      <p:sp>
        <p:nvSpPr>
          <p:cNvPr id="32784" name="Rectangle 16"/>
          <p:cNvSpPr>
            <a:spLocks/>
          </p:cNvSpPr>
          <p:nvPr/>
        </p:nvSpPr>
        <p:spPr bwMode="auto">
          <a:xfrm>
            <a:off x="3817938" y="5208588"/>
            <a:ext cx="1068387" cy="369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2700000" algn="ctr" rotWithShape="0">
              <a:srgbClr val="FFFF00">
                <a:alpha val="74998"/>
              </a:srgbClr>
            </a:outerShdw>
          </a:effec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Chalkboard" charset="0"/>
                <a:sym typeface="Chalkboard" charset="0"/>
              </a:rPr>
              <a:t>Emotion</a:t>
            </a:r>
          </a:p>
        </p:txBody>
      </p:sp>
      <p:sp>
        <p:nvSpPr>
          <p:cNvPr id="32785" name="Rectangle 17"/>
          <p:cNvSpPr>
            <a:spLocks/>
          </p:cNvSpPr>
          <p:nvPr/>
        </p:nvSpPr>
        <p:spPr bwMode="auto">
          <a:xfrm rot="-2945136">
            <a:off x="1366044" y="5457032"/>
            <a:ext cx="1474787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2700000" algn="ctr" rotWithShape="0">
              <a:srgbClr val="FFFF00">
                <a:alpha val="74998"/>
              </a:srgbClr>
            </a:outerShdw>
          </a:effec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Chalkboard" charset="0"/>
                <a:sym typeface="Chalkboard" charset="0"/>
              </a:rPr>
              <a:t>Awareness</a:t>
            </a:r>
          </a:p>
        </p:txBody>
      </p:sp>
      <p:pic>
        <p:nvPicPr>
          <p:cNvPr id="43025" name="Picture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800" y="2400300"/>
            <a:ext cx="2628900" cy="136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26" name="AutoShape 8"/>
          <p:cNvSpPr>
            <a:spLocks/>
          </p:cNvSpPr>
          <p:nvPr/>
        </p:nvSpPr>
        <p:spPr bwMode="auto">
          <a:xfrm>
            <a:off x="5168900" y="4241800"/>
            <a:ext cx="3022600" cy="749300"/>
          </a:xfrm>
          <a:prstGeom prst="roundRect">
            <a:avLst>
              <a:gd name="adj" fmla="val 25421"/>
            </a:avLst>
          </a:prstGeom>
          <a:solidFill>
            <a:srgbClr val="996633">
              <a:alpha val="49803"/>
            </a:srgbClr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r>
              <a:rPr lang="en-US" sz="1800" b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cs typeface="Chalkboard" charset="0"/>
                <a:sym typeface="Chalkboard" charset="0"/>
              </a:rPr>
              <a:t>Techniques &amp; Incantations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80" grpId="0" autoUpdateAnimBg="0"/>
      <p:bldP spid="32781" grpId="0" autoUpdateAnimBg="0"/>
      <p:bldP spid="32782" grpId="0" autoUpdateAnimBg="0"/>
      <p:bldP spid="32783" grpId="0" autoUpdateAnimBg="0"/>
      <p:bldP spid="32784" grpId="0" autoUpdateAnimBg="0"/>
      <p:bldP spid="32785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To Follow 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http://mcs.open.ac.uk/jhm3</a:t>
            </a:r>
          </a:p>
          <a:p>
            <a:pPr lvl="1"/>
            <a:r>
              <a:rPr lang="en-GB"/>
              <a:t>Presentations</a:t>
            </a:r>
          </a:p>
          <a:p>
            <a:pPr lvl="1"/>
            <a:r>
              <a:rPr lang="en-GB"/>
              <a:t>Applets</a:t>
            </a:r>
          </a:p>
          <a:p>
            <a:pPr lvl="1"/>
            <a:r>
              <a:rPr lang="en-GB"/>
              <a:t>Structured Variation Grids</a:t>
            </a:r>
          </a:p>
          <a:p>
            <a:r>
              <a:rPr lang="en-GB"/>
              <a:t>j.h.mason@open.ac.uk</a:t>
            </a:r>
          </a:p>
        </p:txBody>
      </p:sp>
    </p:spTree>
    <p:extLst>
      <p:ext uri="{BB962C8B-B14F-4D97-AF65-F5344CB8AC3E}">
        <p14:creationId xmlns:p14="http://schemas.microsoft.com/office/powerpoint/2010/main" val="2378326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or Absent?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4648200" y="1524000"/>
            <a:ext cx="4267200" cy="4257493"/>
            <a:chOff x="457200" y="1606786"/>
            <a:chExt cx="2895600" cy="2889013"/>
          </a:xfrm>
        </p:grpSpPr>
        <p:sp>
          <p:nvSpPr>
            <p:cNvPr id="8" name="Rectangle 7"/>
            <p:cNvSpPr/>
            <p:nvPr/>
          </p:nvSpPr>
          <p:spPr bwMode="auto">
            <a:xfrm>
              <a:off x="457200" y="1606786"/>
              <a:ext cx="2895600" cy="2889013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halkboard" charset="0"/>
              </a:endParaRP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3400" y="1690906"/>
              <a:ext cx="2730500" cy="2730500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/>
        </p:nvSpPr>
        <p:spPr bwMode="auto">
          <a:xfrm>
            <a:off x="381000" y="1752600"/>
            <a:ext cx="3657600" cy="365760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halkboard" charset="0"/>
            </a:endParaRPr>
          </a:p>
        </p:txBody>
      </p:sp>
      <p:sp>
        <p:nvSpPr>
          <p:cNvPr id="15" name="Freeform 14"/>
          <p:cNvSpPr/>
          <p:nvPr/>
        </p:nvSpPr>
        <p:spPr bwMode="auto">
          <a:xfrm>
            <a:off x="533400" y="1981200"/>
            <a:ext cx="3200805" cy="3200616"/>
          </a:xfrm>
          <a:custGeom>
            <a:avLst/>
            <a:gdLst>
              <a:gd name="connsiteX0" fmla="*/ 0 w 3200805"/>
              <a:gd name="connsiteY0" fmla="*/ 790436 h 3200616"/>
              <a:gd name="connsiteX1" fmla="*/ 816399 w 3200805"/>
              <a:gd name="connsiteY1" fmla="*/ 790436 h 3200616"/>
              <a:gd name="connsiteX2" fmla="*/ 816399 w 3200805"/>
              <a:gd name="connsiteY2" fmla="*/ 0 h 3200616"/>
              <a:gd name="connsiteX3" fmla="*/ 2410322 w 3200805"/>
              <a:gd name="connsiteY3" fmla="*/ 0 h 3200616"/>
              <a:gd name="connsiteX4" fmla="*/ 2410322 w 3200805"/>
              <a:gd name="connsiteY4" fmla="*/ 803394 h 3200616"/>
              <a:gd name="connsiteX5" fmla="*/ 3187846 w 3200805"/>
              <a:gd name="connsiteY5" fmla="*/ 803394 h 3200616"/>
              <a:gd name="connsiteX6" fmla="*/ 3200805 w 3200805"/>
              <a:gd name="connsiteY6" fmla="*/ 2384265 h 3200616"/>
              <a:gd name="connsiteX7" fmla="*/ 2397364 w 3200805"/>
              <a:gd name="connsiteY7" fmla="*/ 2397223 h 3200616"/>
              <a:gd name="connsiteX8" fmla="*/ 2397364 w 3200805"/>
              <a:gd name="connsiteY8" fmla="*/ 3200616 h 3200616"/>
              <a:gd name="connsiteX9" fmla="*/ 803441 w 3200805"/>
              <a:gd name="connsiteY9" fmla="*/ 3187658 h 3200616"/>
              <a:gd name="connsiteX10" fmla="*/ 816399 w 3200805"/>
              <a:gd name="connsiteY10" fmla="*/ 2397223 h 3200616"/>
              <a:gd name="connsiteX11" fmla="*/ 12958 w 3200805"/>
              <a:gd name="connsiteY11" fmla="*/ 2410181 h 3200616"/>
              <a:gd name="connsiteX12" fmla="*/ 0 w 3200805"/>
              <a:gd name="connsiteY12" fmla="*/ 790436 h 3200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0805" h="3200616">
                <a:moveTo>
                  <a:pt x="0" y="790436"/>
                </a:moveTo>
                <a:lnTo>
                  <a:pt x="816399" y="790436"/>
                </a:lnTo>
                <a:lnTo>
                  <a:pt x="816399" y="0"/>
                </a:lnTo>
                <a:lnTo>
                  <a:pt x="2410322" y="0"/>
                </a:lnTo>
                <a:lnTo>
                  <a:pt x="2410322" y="803394"/>
                </a:lnTo>
                <a:lnTo>
                  <a:pt x="3187846" y="803394"/>
                </a:lnTo>
                <a:lnTo>
                  <a:pt x="3200805" y="2384265"/>
                </a:lnTo>
                <a:lnTo>
                  <a:pt x="2397364" y="2397223"/>
                </a:lnTo>
                <a:lnTo>
                  <a:pt x="2397364" y="3200616"/>
                </a:lnTo>
                <a:lnTo>
                  <a:pt x="803441" y="3187658"/>
                </a:lnTo>
                <a:lnTo>
                  <a:pt x="816399" y="2397223"/>
                </a:lnTo>
                <a:lnTo>
                  <a:pt x="12958" y="2410181"/>
                </a:lnTo>
                <a:lnTo>
                  <a:pt x="0" y="790436"/>
                </a:lnTo>
                <a:close/>
              </a:path>
            </a:pathLst>
          </a:custGeom>
          <a:solidFill>
            <a:srgbClr val="FFFFFF"/>
          </a:solidFill>
          <a:ln w="2857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halkboard" charset="0"/>
            </a:endParaRPr>
          </a:p>
        </p:txBody>
      </p:sp>
      <p:sp>
        <p:nvSpPr>
          <p:cNvPr id="14" name="Freeform 13"/>
          <p:cNvSpPr/>
          <p:nvPr/>
        </p:nvSpPr>
        <p:spPr bwMode="auto">
          <a:xfrm>
            <a:off x="533400" y="1981200"/>
            <a:ext cx="3200805" cy="3200616"/>
          </a:xfrm>
          <a:custGeom>
            <a:avLst/>
            <a:gdLst>
              <a:gd name="connsiteX0" fmla="*/ 0 w 3200805"/>
              <a:gd name="connsiteY0" fmla="*/ 790436 h 3200616"/>
              <a:gd name="connsiteX1" fmla="*/ 816399 w 3200805"/>
              <a:gd name="connsiteY1" fmla="*/ 790436 h 3200616"/>
              <a:gd name="connsiteX2" fmla="*/ 816399 w 3200805"/>
              <a:gd name="connsiteY2" fmla="*/ 0 h 3200616"/>
              <a:gd name="connsiteX3" fmla="*/ 2410322 w 3200805"/>
              <a:gd name="connsiteY3" fmla="*/ 0 h 3200616"/>
              <a:gd name="connsiteX4" fmla="*/ 2410322 w 3200805"/>
              <a:gd name="connsiteY4" fmla="*/ 803394 h 3200616"/>
              <a:gd name="connsiteX5" fmla="*/ 3187846 w 3200805"/>
              <a:gd name="connsiteY5" fmla="*/ 803394 h 3200616"/>
              <a:gd name="connsiteX6" fmla="*/ 3200805 w 3200805"/>
              <a:gd name="connsiteY6" fmla="*/ 2384265 h 3200616"/>
              <a:gd name="connsiteX7" fmla="*/ 2397364 w 3200805"/>
              <a:gd name="connsiteY7" fmla="*/ 2397223 h 3200616"/>
              <a:gd name="connsiteX8" fmla="*/ 2397364 w 3200805"/>
              <a:gd name="connsiteY8" fmla="*/ 3200616 h 3200616"/>
              <a:gd name="connsiteX9" fmla="*/ 803441 w 3200805"/>
              <a:gd name="connsiteY9" fmla="*/ 3187658 h 3200616"/>
              <a:gd name="connsiteX10" fmla="*/ 816399 w 3200805"/>
              <a:gd name="connsiteY10" fmla="*/ 2397223 h 3200616"/>
              <a:gd name="connsiteX11" fmla="*/ 12958 w 3200805"/>
              <a:gd name="connsiteY11" fmla="*/ 2410181 h 3200616"/>
              <a:gd name="connsiteX12" fmla="*/ 0 w 3200805"/>
              <a:gd name="connsiteY12" fmla="*/ 790436 h 3200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0805" h="3200616">
                <a:moveTo>
                  <a:pt x="0" y="790436"/>
                </a:moveTo>
                <a:lnTo>
                  <a:pt x="816399" y="790436"/>
                </a:lnTo>
                <a:lnTo>
                  <a:pt x="816399" y="0"/>
                </a:lnTo>
                <a:lnTo>
                  <a:pt x="2410322" y="0"/>
                </a:lnTo>
                <a:lnTo>
                  <a:pt x="2410322" y="803394"/>
                </a:lnTo>
                <a:lnTo>
                  <a:pt x="3187846" y="803394"/>
                </a:lnTo>
                <a:lnTo>
                  <a:pt x="3200805" y="2384265"/>
                </a:lnTo>
                <a:lnTo>
                  <a:pt x="2397364" y="2397223"/>
                </a:lnTo>
                <a:lnTo>
                  <a:pt x="2397364" y="3200616"/>
                </a:lnTo>
                <a:lnTo>
                  <a:pt x="803441" y="3187658"/>
                </a:lnTo>
                <a:lnTo>
                  <a:pt x="816399" y="2397223"/>
                </a:lnTo>
                <a:lnTo>
                  <a:pt x="12958" y="2410181"/>
                </a:lnTo>
                <a:lnTo>
                  <a:pt x="0" y="790436"/>
                </a:lnTo>
                <a:close/>
              </a:path>
            </a:pathLst>
          </a:cu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halkboar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913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6882E-6 8.59194E-6 L 0.46643 0.0667 " pathEditMode="relative" ptsTypes="AA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Micro Attention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763000" cy="32004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Holding Wholes (Gazing)</a:t>
            </a:r>
          </a:p>
          <a:p>
            <a:pPr>
              <a:defRPr/>
            </a:pPr>
            <a:r>
              <a:rPr lang="en-US" dirty="0" smtClean="0"/>
              <a:t>Discerning Details (making distinctions)</a:t>
            </a:r>
          </a:p>
          <a:p>
            <a:pPr>
              <a:defRPr/>
            </a:pPr>
            <a:r>
              <a:rPr lang="en-US" dirty="0" err="1" smtClean="0"/>
              <a:t>Recognising</a:t>
            </a:r>
            <a:r>
              <a:rPr lang="en-US" dirty="0" smtClean="0"/>
              <a:t> Relationships (in the particular)</a:t>
            </a:r>
          </a:p>
          <a:p>
            <a:pPr>
              <a:defRPr/>
            </a:pPr>
            <a:r>
              <a:rPr lang="en-US" dirty="0" smtClean="0"/>
              <a:t>Perceiving Properties (being instantiated)</a:t>
            </a:r>
          </a:p>
          <a:p>
            <a:pPr>
              <a:defRPr/>
            </a:pPr>
            <a:r>
              <a:rPr lang="en-US" dirty="0" smtClean="0"/>
              <a:t>Reasoning on the basis of agreed properties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589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4699248" cy="609600"/>
          </a:xfrm>
        </p:spPr>
        <p:txBody>
          <a:bodyPr/>
          <a:lstStyle/>
          <a:p>
            <a:pPr>
              <a:defRPr/>
            </a:pPr>
            <a:r>
              <a:rPr lang="en-US" dirty="0"/>
              <a:t>Movements of Attention in Geometry</a:t>
            </a:r>
          </a:p>
        </p:txBody>
      </p:sp>
      <p:grpSp>
        <p:nvGrpSpPr>
          <p:cNvPr id="3" name="Group 56"/>
          <p:cNvGrpSpPr>
            <a:grpSpLocks/>
          </p:cNvGrpSpPr>
          <p:nvPr/>
        </p:nvGrpSpPr>
        <p:grpSpPr bwMode="auto">
          <a:xfrm>
            <a:off x="6650038" y="739775"/>
            <a:ext cx="1965325" cy="2492375"/>
            <a:chOff x="3165433" y="2590800"/>
            <a:chExt cx="1964777" cy="2492185"/>
          </a:xfrm>
        </p:grpSpPr>
        <p:sp>
          <p:nvSpPr>
            <p:cNvPr id="35" name="Freeform 34"/>
            <p:cNvSpPr/>
            <p:nvPr/>
          </p:nvSpPr>
          <p:spPr>
            <a:xfrm>
              <a:off x="3428885" y="2590800"/>
              <a:ext cx="1701325" cy="1857233"/>
            </a:xfrm>
            <a:custGeom>
              <a:avLst/>
              <a:gdLst>
                <a:gd name="connsiteX0" fmla="*/ 251588 w 1701210"/>
                <a:gd name="connsiteY0" fmla="*/ 0 h 1857157"/>
                <a:gd name="connsiteX1" fmla="*/ 0 w 1701210"/>
                <a:gd name="connsiteY1" fmla="*/ 1138258 h 1857157"/>
                <a:gd name="connsiteX2" fmla="*/ 1701210 w 1701210"/>
                <a:gd name="connsiteY2" fmla="*/ 1857157 h 185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01210" h="1857157">
                  <a:moveTo>
                    <a:pt x="251588" y="0"/>
                  </a:moveTo>
                  <a:lnTo>
                    <a:pt x="0" y="1138258"/>
                  </a:lnTo>
                  <a:lnTo>
                    <a:pt x="1701210" y="1857157"/>
                  </a:lnTo>
                </a:path>
              </a:pathLst>
            </a:custGeom>
            <a:solidFill>
              <a:srgbClr val="CCFFCC"/>
            </a:solidFill>
            <a:ln>
              <a:solidFill>
                <a:srgbClr val="66006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b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36" name="Freeform 35"/>
            <p:cNvSpPr/>
            <p:nvPr/>
          </p:nvSpPr>
          <p:spPr>
            <a:xfrm>
              <a:off x="3165433" y="3752761"/>
              <a:ext cx="1964777" cy="1330224"/>
            </a:xfrm>
            <a:custGeom>
              <a:avLst/>
              <a:gdLst>
                <a:gd name="connsiteX0" fmla="*/ 275548 w 1964777"/>
                <a:gd name="connsiteY0" fmla="*/ 0 h 1329964"/>
                <a:gd name="connsiteX1" fmla="*/ 0 w 1964777"/>
                <a:gd name="connsiteY1" fmla="*/ 1329964 h 1329964"/>
                <a:gd name="connsiteX2" fmla="*/ 1964777 w 1964777"/>
                <a:gd name="connsiteY2" fmla="*/ 730881 h 1329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64777" h="1329964">
                  <a:moveTo>
                    <a:pt x="275548" y="0"/>
                  </a:moveTo>
                  <a:lnTo>
                    <a:pt x="0" y="1329964"/>
                  </a:lnTo>
                  <a:lnTo>
                    <a:pt x="1964777" y="730881"/>
                  </a:lnTo>
                </a:path>
              </a:pathLst>
            </a:custGeom>
            <a:solidFill>
              <a:srgbClr val="FFFF00"/>
            </a:solidFill>
            <a:ln>
              <a:solidFill>
                <a:srgbClr val="66006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b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</p:grpSp>
      <p:cxnSp>
        <p:nvCxnSpPr>
          <p:cNvPr id="38" name="Straight Connector 37"/>
          <p:cNvCxnSpPr/>
          <p:nvPr/>
        </p:nvCxnSpPr>
        <p:spPr>
          <a:xfrm rot="5400000">
            <a:off x="5628481" y="1721644"/>
            <a:ext cx="2516188" cy="5143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16200000" flipH="1">
            <a:off x="6922294" y="942181"/>
            <a:ext cx="1905000" cy="1462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6629400" y="2590800"/>
            <a:ext cx="1976438" cy="6111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5400000" flipH="1" flipV="1">
            <a:off x="6203950" y="1804988"/>
            <a:ext cx="1857375" cy="10064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6888163" y="1874838"/>
            <a:ext cx="1717675" cy="7508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rot="16200000" flipH="1">
            <a:off x="6096000" y="1768475"/>
            <a:ext cx="2297113" cy="2016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148" name="TextBox 43"/>
          <p:cNvSpPr txBox="1">
            <a:spLocks noChangeArrowheads="1"/>
          </p:cNvSpPr>
          <p:nvPr/>
        </p:nvSpPr>
        <p:spPr bwMode="auto">
          <a:xfrm>
            <a:off x="6569075" y="1066800"/>
            <a:ext cx="4889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0" i="1">
                <a:solidFill>
                  <a:schemeClr val="tx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ea typeface="Chalkboard" charset="0"/>
                <a:cs typeface="Chalkboard" charset="0"/>
              </a:rPr>
              <a:t>a</a:t>
            </a:r>
          </a:p>
        </p:txBody>
      </p:sp>
      <p:sp>
        <p:nvSpPr>
          <p:cNvPr id="48149" name="TextBox 44"/>
          <p:cNvSpPr txBox="1">
            <a:spLocks noChangeArrowheads="1"/>
          </p:cNvSpPr>
          <p:nvPr/>
        </p:nvSpPr>
        <p:spPr bwMode="auto">
          <a:xfrm>
            <a:off x="6345238" y="2257425"/>
            <a:ext cx="4968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0" i="1">
                <a:solidFill>
                  <a:schemeClr val="tx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ea typeface="Chalkboard" charset="0"/>
                <a:cs typeface="Chalkboard" charset="0"/>
              </a:rPr>
              <a:t>b</a:t>
            </a:r>
          </a:p>
        </p:txBody>
      </p:sp>
      <p:sp>
        <p:nvSpPr>
          <p:cNvPr id="48150" name="TextBox 45"/>
          <p:cNvSpPr txBox="1">
            <a:spLocks noChangeArrowheads="1"/>
          </p:cNvSpPr>
          <p:nvPr/>
        </p:nvSpPr>
        <p:spPr bwMode="auto">
          <a:xfrm>
            <a:off x="7396163" y="777875"/>
            <a:ext cx="4730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0" i="1">
                <a:solidFill>
                  <a:schemeClr val="tx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ea typeface="Chalkboard" charset="0"/>
                <a:cs typeface="Chalkboard" charset="0"/>
              </a:rPr>
              <a:t>c</a:t>
            </a:r>
          </a:p>
        </p:txBody>
      </p:sp>
      <p:sp>
        <p:nvSpPr>
          <p:cNvPr id="48151" name="TextBox 46"/>
          <p:cNvSpPr txBox="1">
            <a:spLocks noChangeArrowheads="1"/>
          </p:cNvSpPr>
          <p:nvPr/>
        </p:nvSpPr>
        <p:spPr bwMode="auto">
          <a:xfrm>
            <a:off x="8250238" y="1752600"/>
            <a:ext cx="4810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0" i="1">
                <a:solidFill>
                  <a:schemeClr val="tx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ea typeface="Chalkboard" charset="0"/>
                <a:cs typeface="Chalkboard" charset="0"/>
              </a:rPr>
              <a:t>d</a:t>
            </a:r>
          </a:p>
        </p:txBody>
      </p:sp>
      <p:sp>
        <p:nvSpPr>
          <p:cNvPr id="48152" name="TextBox 49"/>
          <p:cNvSpPr txBox="1">
            <a:spLocks noChangeArrowheads="1"/>
          </p:cNvSpPr>
          <p:nvPr/>
        </p:nvSpPr>
        <p:spPr bwMode="auto">
          <a:xfrm>
            <a:off x="6975475" y="304800"/>
            <a:ext cx="41637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ea typeface="Chalkboard" charset="0"/>
                <a:cs typeface="Chalkboard" charset="0"/>
              </a:rPr>
              <a:t>A</a:t>
            </a:r>
          </a:p>
        </p:txBody>
      </p:sp>
      <p:sp>
        <p:nvSpPr>
          <p:cNvPr id="48153" name="TextBox 50"/>
          <p:cNvSpPr txBox="1">
            <a:spLocks noChangeArrowheads="1"/>
          </p:cNvSpPr>
          <p:nvPr/>
        </p:nvSpPr>
        <p:spPr bwMode="auto">
          <a:xfrm>
            <a:off x="8605838" y="2438400"/>
            <a:ext cx="38939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ea typeface="Chalkboard" charset="0"/>
                <a:cs typeface="Chalkboard" charset="0"/>
              </a:rPr>
              <a:t>B</a:t>
            </a:r>
          </a:p>
        </p:txBody>
      </p:sp>
      <p:sp>
        <p:nvSpPr>
          <p:cNvPr id="48154" name="TextBox 52"/>
          <p:cNvSpPr txBox="1">
            <a:spLocks noChangeArrowheads="1"/>
          </p:cNvSpPr>
          <p:nvPr/>
        </p:nvSpPr>
        <p:spPr bwMode="auto">
          <a:xfrm>
            <a:off x="7232650" y="2971800"/>
            <a:ext cx="364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ea typeface="Chalkboard" charset="0"/>
                <a:cs typeface="Chalkboard" charset="0"/>
              </a:rPr>
              <a:t>F</a:t>
            </a:r>
          </a:p>
        </p:txBody>
      </p:sp>
      <p:sp>
        <p:nvSpPr>
          <p:cNvPr id="48155" name="TextBox 53"/>
          <p:cNvSpPr txBox="1">
            <a:spLocks noChangeArrowheads="1"/>
          </p:cNvSpPr>
          <p:nvPr/>
        </p:nvSpPr>
        <p:spPr bwMode="auto">
          <a:xfrm>
            <a:off x="7716838" y="1044575"/>
            <a:ext cx="38106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ea typeface="Chalkboard" charset="0"/>
                <a:cs typeface="Chalkboard" charset="0"/>
              </a:rPr>
              <a:t>E</a:t>
            </a:r>
          </a:p>
        </p:txBody>
      </p:sp>
      <p:sp>
        <p:nvSpPr>
          <p:cNvPr id="48156" name="TextBox 54"/>
          <p:cNvSpPr txBox="1">
            <a:spLocks noChangeArrowheads="1"/>
          </p:cNvSpPr>
          <p:nvPr/>
        </p:nvSpPr>
        <p:spPr bwMode="auto">
          <a:xfrm>
            <a:off x="6497638" y="1681163"/>
            <a:ext cx="41320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ea typeface="Chalkboard" charset="0"/>
                <a:cs typeface="Chalkboard" charset="0"/>
              </a:rPr>
              <a:t>D</a:t>
            </a:r>
          </a:p>
        </p:txBody>
      </p:sp>
      <p:grpSp>
        <p:nvGrpSpPr>
          <p:cNvPr id="4" name="Group 59"/>
          <p:cNvGrpSpPr>
            <a:grpSpLocks/>
          </p:cNvGrpSpPr>
          <p:nvPr/>
        </p:nvGrpSpPr>
        <p:grpSpPr bwMode="auto">
          <a:xfrm>
            <a:off x="6650038" y="763588"/>
            <a:ext cx="647700" cy="2484437"/>
            <a:chOff x="533400" y="2690402"/>
            <a:chExt cx="647202" cy="2485507"/>
          </a:xfrm>
        </p:grpSpPr>
        <p:sp>
          <p:nvSpPr>
            <p:cNvPr id="58" name="Freeform 57"/>
            <p:cNvSpPr/>
            <p:nvPr/>
          </p:nvSpPr>
          <p:spPr>
            <a:xfrm>
              <a:off x="809413" y="2690402"/>
              <a:ext cx="371189" cy="1329309"/>
            </a:xfrm>
            <a:custGeom>
              <a:avLst/>
              <a:gdLst>
                <a:gd name="connsiteX0" fmla="*/ 239607 w 371391"/>
                <a:gd name="connsiteY0" fmla="*/ 0 h 1329963"/>
                <a:gd name="connsiteX1" fmla="*/ 371391 w 371391"/>
                <a:gd name="connsiteY1" fmla="*/ 1329963 h 1329963"/>
                <a:gd name="connsiteX2" fmla="*/ 0 w 371391"/>
                <a:gd name="connsiteY2" fmla="*/ 1138257 h 1329963"/>
                <a:gd name="connsiteX3" fmla="*/ 239607 w 371391"/>
                <a:gd name="connsiteY3" fmla="*/ 0 h 1329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1391" h="1329963">
                  <a:moveTo>
                    <a:pt x="239607" y="0"/>
                  </a:moveTo>
                  <a:lnTo>
                    <a:pt x="371391" y="1329963"/>
                  </a:lnTo>
                  <a:lnTo>
                    <a:pt x="0" y="1138257"/>
                  </a:lnTo>
                  <a:lnTo>
                    <a:pt x="239607" y="0"/>
                  </a:lnTo>
                  <a:close/>
                </a:path>
              </a:pathLst>
            </a:custGeom>
            <a:solidFill>
              <a:srgbClr val="808000"/>
            </a:solidFill>
            <a:ln>
              <a:solidFill>
                <a:srgbClr val="66006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b="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59" name="Freeform 58"/>
            <p:cNvSpPr/>
            <p:nvPr/>
          </p:nvSpPr>
          <p:spPr>
            <a:xfrm>
              <a:off x="533400" y="3810071"/>
              <a:ext cx="634512" cy="1365838"/>
            </a:xfrm>
            <a:custGeom>
              <a:avLst/>
              <a:gdLst>
                <a:gd name="connsiteX0" fmla="*/ 634958 w 634958"/>
                <a:gd name="connsiteY0" fmla="*/ 167743 h 1365909"/>
                <a:gd name="connsiteX1" fmla="*/ 0 w 634958"/>
                <a:gd name="connsiteY1" fmla="*/ 1365909 h 1365909"/>
                <a:gd name="connsiteX2" fmla="*/ 287528 w 634958"/>
                <a:gd name="connsiteY2" fmla="*/ 0 h 1365909"/>
                <a:gd name="connsiteX3" fmla="*/ 634958 w 634958"/>
                <a:gd name="connsiteY3" fmla="*/ 167743 h 1365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4958" h="1365909">
                  <a:moveTo>
                    <a:pt x="634958" y="167743"/>
                  </a:moveTo>
                  <a:lnTo>
                    <a:pt x="0" y="1365909"/>
                  </a:lnTo>
                  <a:lnTo>
                    <a:pt x="287528" y="0"/>
                  </a:lnTo>
                  <a:lnTo>
                    <a:pt x="634958" y="167743"/>
                  </a:lnTo>
                  <a:close/>
                </a:path>
              </a:pathLst>
            </a:custGeom>
            <a:solidFill>
              <a:srgbClr val="FFCC66"/>
            </a:solidFill>
            <a:ln>
              <a:solidFill>
                <a:srgbClr val="66006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b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</p:grp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1828800"/>
            <a:ext cx="1844675" cy="935038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91225" y="3733800"/>
            <a:ext cx="1204913" cy="8382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1875" y="4648200"/>
            <a:ext cx="1203325" cy="817563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7183438" y="738188"/>
            <a:ext cx="1438275" cy="1852612"/>
          </a:xfrm>
          <a:custGeom>
            <a:avLst/>
            <a:gdLst>
              <a:gd name="T0" fmla="*/ 0 w 1438418"/>
              <a:gd name="T1" fmla="*/ 0 h 1852988"/>
              <a:gd name="T2" fmla="*/ 116604 w 1438418"/>
              <a:gd name="T3" fmla="*/ 1308222 h 1852988"/>
              <a:gd name="T4" fmla="*/ 1438132 w 1438418"/>
              <a:gd name="T5" fmla="*/ 1852236 h 1852988"/>
              <a:gd name="T6" fmla="*/ 0 w 1438418"/>
              <a:gd name="T7" fmla="*/ 0 h 1852988"/>
              <a:gd name="T8" fmla="*/ 0 60000 65536"/>
              <a:gd name="T9" fmla="*/ 0 60000 65536"/>
              <a:gd name="T10" fmla="*/ 0 60000 65536"/>
              <a:gd name="T11" fmla="*/ 0 60000 65536"/>
              <a:gd name="T12" fmla="*/ 0 w 1438418"/>
              <a:gd name="T13" fmla="*/ 0 h 1852988"/>
              <a:gd name="T14" fmla="*/ 1438418 w 1438418"/>
              <a:gd name="T15" fmla="*/ 1852988 h 18529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38418" h="1852988">
                <a:moveTo>
                  <a:pt x="0" y="0"/>
                </a:moveTo>
                <a:lnTo>
                  <a:pt x="116628" y="1308754"/>
                </a:lnTo>
                <a:lnTo>
                  <a:pt x="1438418" y="185298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rgbClr val="660066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b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6662738" y="2073275"/>
            <a:ext cx="1930400" cy="1152525"/>
          </a:xfrm>
          <a:custGeom>
            <a:avLst/>
            <a:gdLst>
              <a:gd name="T0" fmla="*/ 0 w 1930850"/>
              <a:gd name="T1" fmla="*/ 1151792 h 1153258"/>
              <a:gd name="T2" fmla="*/ 634682 w 1930850"/>
              <a:gd name="T3" fmla="*/ 0 h 1153258"/>
              <a:gd name="T4" fmla="*/ 1929950 w 1930850"/>
              <a:gd name="T5" fmla="*/ 543542 h 1153258"/>
              <a:gd name="T6" fmla="*/ 0 w 1930850"/>
              <a:gd name="T7" fmla="*/ 1151792 h 1153258"/>
              <a:gd name="T8" fmla="*/ 0 60000 65536"/>
              <a:gd name="T9" fmla="*/ 0 60000 65536"/>
              <a:gd name="T10" fmla="*/ 0 60000 65536"/>
              <a:gd name="T11" fmla="*/ 0 60000 65536"/>
              <a:gd name="T12" fmla="*/ 0 w 1930850"/>
              <a:gd name="T13" fmla="*/ 0 h 1153258"/>
              <a:gd name="T14" fmla="*/ 1930850 w 1930850"/>
              <a:gd name="T15" fmla="*/ 1153258 h 115325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30850" h="1153258">
                <a:moveTo>
                  <a:pt x="0" y="1153258"/>
                </a:moveTo>
                <a:lnTo>
                  <a:pt x="634978" y="0"/>
                </a:lnTo>
                <a:lnTo>
                  <a:pt x="1930850" y="544234"/>
                </a:lnTo>
                <a:lnTo>
                  <a:pt x="0" y="1153258"/>
                </a:lnTo>
                <a:close/>
              </a:path>
            </a:pathLst>
          </a:custGeom>
          <a:solidFill>
            <a:srgbClr val="FFCC66"/>
          </a:solidFill>
          <a:ln w="9525">
            <a:solidFill>
              <a:srgbClr val="660066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b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45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57425" y="3733800"/>
            <a:ext cx="1284288" cy="8382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pic>
        <p:nvPicPr>
          <p:cNvPr id="46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7225" y="3733800"/>
            <a:ext cx="1546225" cy="8382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pic>
        <p:nvPicPr>
          <p:cNvPr id="47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29025" y="3733800"/>
            <a:ext cx="2357438" cy="8382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pic>
        <p:nvPicPr>
          <p:cNvPr id="48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36588" y="4648200"/>
            <a:ext cx="1565275" cy="817563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pic>
        <p:nvPicPr>
          <p:cNvPr id="49" name="Picture 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236788" y="4648200"/>
            <a:ext cx="1250950" cy="817563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pic>
        <p:nvPicPr>
          <p:cNvPr id="50" name="Picture 10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608388" y="4648200"/>
            <a:ext cx="2382837" cy="817563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sp>
        <p:nvSpPr>
          <p:cNvPr id="52" name="TextBox 48"/>
          <p:cNvSpPr txBox="1">
            <a:spLocks noChangeArrowheads="1"/>
          </p:cNvSpPr>
          <p:nvPr/>
        </p:nvSpPr>
        <p:spPr bwMode="auto">
          <a:xfrm>
            <a:off x="7304088" y="2209800"/>
            <a:ext cx="4889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2700" dist="50800" dir="2700000">
              <a:srgbClr val="000000"/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b="0" i="1" dirty="0" err="1">
                <a:solidFill>
                  <a:schemeClr val="tx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ea typeface="Chalkboard" charset="0"/>
                <a:cs typeface="Chalkboard" charset="0"/>
              </a:rPr>
              <a:t>y</a:t>
            </a:r>
            <a:endParaRPr lang="en-US" b="0" i="1" dirty="0">
              <a:solidFill>
                <a:schemeClr val="tx2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ea typeface="Chalkboard" charset="0"/>
              <a:cs typeface="Chalkboard" charset="0"/>
            </a:endParaRPr>
          </a:p>
        </p:txBody>
      </p:sp>
      <p:sp>
        <p:nvSpPr>
          <p:cNvPr id="48161" name="TextBox 50"/>
          <p:cNvSpPr txBox="1">
            <a:spLocks noChangeArrowheads="1"/>
          </p:cNvSpPr>
          <p:nvPr/>
        </p:nvSpPr>
        <p:spPr bwMode="auto">
          <a:xfrm>
            <a:off x="6248400" y="2949575"/>
            <a:ext cx="403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ea typeface="Chalkboard" charset="0"/>
                <a:cs typeface="Chalkboard" charset="0"/>
              </a:rPr>
              <a:t>C</a:t>
            </a:r>
          </a:p>
        </p:txBody>
      </p:sp>
      <p:sp>
        <p:nvSpPr>
          <p:cNvPr id="51" name="TextBox 47"/>
          <p:cNvSpPr txBox="1">
            <a:spLocks noChangeArrowheads="1"/>
          </p:cNvSpPr>
          <p:nvPr/>
        </p:nvSpPr>
        <p:spPr bwMode="auto">
          <a:xfrm>
            <a:off x="7183438" y="1143000"/>
            <a:ext cx="4968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2700" dist="50800" dir="2700000">
              <a:srgbClr val="000000"/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b="0" i="1" dirty="0" err="1">
                <a:solidFill>
                  <a:schemeClr val="tx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ea typeface="Chalkboard" charset="0"/>
                <a:cs typeface="Chalkboard" charset="0"/>
              </a:rPr>
              <a:t>x</a:t>
            </a:r>
            <a:endParaRPr lang="en-US" b="0" i="1" dirty="0">
              <a:solidFill>
                <a:schemeClr val="tx2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ea typeface="Chalkboard" charset="0"/>
              <a:cs typeface="Chalkboard" charset="0"/>
            </a:endParaRPr>
          </a:p>
        </p:txBody>
      </p:sp>
      <p:pic>
        <p:nvPicPr>
          <p:cNvPr id="86028" name="Picture 11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57213" y="5638800"/>
            <a:ext cx="8358187" cy="100965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sp>
        <p:nvSpPr>
          <p:cNvPr id="53" name="TextBox 51"/>
          <p:cNvSpPr txBox="1">
            <a:spLocks noChangeArrowheads="1"/>
          </p:cNvSpPr>
          <p:nvPr/>
        </p:nvSpPr>
        <p:spPr bwMode="auto">
          <a:xfrm>
            <a:off x="7335838" y="1676400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2700" dist="50800" dir="2700000">
              <a:srgbClr val="000000"/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b="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ea typeface="Chalkboard" charset="0"/>
                <a:cs typeface="Chalkboard" charset="0"/>
              </a:rPr>
              <a:t>G</a:t>
            </a:r>
          </a:p>
        </p:txBody>
      </p:sp>
    </p:spTree>
    <p:extLst>
      <p:ext uri="{BB962C8B-B14F-4D97-AF65-F5344CB8AC3E}">
        <p14:creationId xmlns:p14="http://schemas.microsoft.com/office/powerpoint/2010/main" val="3812904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7" grpId="1" animBg="1"/>
      <p:bldP spid="44" grpId="0" animBg="1"/>
      <p:bldP spid="44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Circles in Circles</a:t>
            </a:r>
          </a:p>
        </p:txBody>
      </p:sp>
      <p:pic>
        <p:nvPicPr>
          <p:cNvPr id="32770" name="Picture 3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0" y="757238"/>
            <a:ext cx="6146800" cy="610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0825" y="981075"/>
            <a:ext cx="2520950" cy="2246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b="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What is the ratio of </a:t>
            </a:r>
          </a:p>
          <a:p>
            <a:pPr>
              <a:defRPr/>
            </a:pPr>
            <a:r>
              <a:rPr lang="en-GB" b="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 Yellow area to </a:t>
            </a:r>
          </a:p>
          <a:p>
            <a:pPr>
              <a:defRPr/>
            </a:pPr>
            <a:r>
              <a:rPr lang="en-GB" b="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 Red area?</a:t>
            </a:r>
          </a:p>
        </p:txBody>
      </p:sp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539750" y="4149725"/>
            <a:ext cx="4608513" cy="522288"/>
            <a:chOff x="539552" y="4149080"/>
            <a:chExt cx="4608512" cy="523220"/>
          </a:xfrm>
        </p:grpSpPr>
        <p:sp>
          <p:nvSpPr>
            <p:cNvPr id="3" name="TextBox 2"/>
            <p:cNvSpPr txBox="1"/>
            <p:nvPr/>
          </p:nvSpPr>
          <p:spPr>
            <a:xfrm>
              <a:off x="539552" y="4149080"/>
              <a:ext cx="1368425" cy="5232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GB" b="0" dirty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Yellow</a:t>
              </a:r>
            </a:p>
          </p:txBody>
        </p:sp>
        <p:cxnSp>
          <p:nvCxnSpPr>
            <p:cNvPr id="32777" name="Straight Arrow Connector 5"/>
            <p:cNvCxnSpPr>
              <a:cxnSpLocks noChangeShapeType="1"/>
              <a:stCxn id="3" idx="3"/>
            </p:cNvCxnSpPr>
            <p:nvPr/>
          </p:nvCxnSpPr>
          <p:spPr bwMode="auto">
            <a:xfrm>
              <a:off x="1907704" y="4410690"/>
              <a:ext cx="3240360" cy="170438"/>
            </a:xfrm>
            <a:prstGeom prst="straightConnector1">
              <a:avLst/>
            </a:prstGeom>
            <a:noFill/>
            <a:ln w="28575">
              <a:solidFill>
                <a:srgbClr val="00135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1" name="Group 10"/>
          <p:cNvGrpSpPr>
            <a:grpSpLocks/>
          </p:cNvGrpSpPr>
          <p:nvPr/>
        </p:nvGrpSpPr>
        <p:grpSpPr bwMode="auto">
          <a:xfrm>
            <a:off x="684213" y="5373688"/>
            <a:ext cx="3382962" cy="522287"/>
            <a:chOff x="683568" y="5373216"/>
            <a:chExt cx="3384376" cy="523220"/>
          </a:xfrm>
        </p:grpSpPr>
        <p:sp>
          <p:nvSpPr>
            <p:cNvPr id="8" name="TextBox 7"/>
            <p:cNvSpPr txBox="1"/>
            <p:nvPr/>
          </p:nvSpPr>
          <p:spPr>
            <a:xfrm>
              <a:off x="683568" y="5373216"/>
              <a:ext cx="1367408" cy="5232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GB" b="0" dirty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Red</a:t>
              </a:r>
            </a:p>
          </p:txBody>
        </p:sp>
        <p:cxnSp>
          <p:nvCxnSpPr>
            <p:cNvPr id="32775" name="Straight Arrow Connector 8"/>
            <p:cNvCxnSpPr>
              <a:cxnSpLocks noChangeShapeType="1"/>
              <a:stCxn id="8" idx="3"/>
            </p:cNvCxnSpPr>
            <p:nvPr/>
          </p:nvCxnSpPr>
          <p:spPr bwMode="auto">
            <a:xfrm>
              <a:off x="2051720" y="5634826"/>
              <a:ext cx="2016224" cy="26422"/>
            </a:xfrm>
            <a:prstGeom prst="straightConnector1">
              <a:avLst/>
            </a:prstGeom>
            <a:noFill/>
            <a:ln w="28575">
              <a:solidFill>
                <a:srgbClr val="00135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Circular Carpets</a:t>
            </a:r>
          </a:p>
        </p:txBody>
      </p:sp>
      <p:sp>
        <p:nvSpPr>
          <p:cNvPr id="4" name="Rounded Rectangle 3">
            <a:hlinkClick r:id="rId2" action="ppaction://hlinkfile"/>
          </p:cNvPr>
          <p:cNvSpPr/>
          <p:nvPr/>
        </p:nvSpPr>
        <p:spPr bwMode="auto">
          <a:xfrm>
            <a:off x="7596336" y="332656"/>
            <a:ext cx="864096" cy="720080"/>
          </a:xfrm>
          <a:prstGeom prst="roundRect">
            <a:avLst/>
          </a:prstGeom>
          <a:solidFill>
            <a:srgbClr val="CCFFCC"/>
          </a:solidFill>
          <a:ln w="9525" cap="flat" cmpd="sng" algn="ctr">
            <a:solidFill>
              <a:srgbClr val="CCFF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dirty="0">
              <a:ln>
                <a:noFill/>
              </a:ln>
              <a:solidFill>
                <a:srgbClr val="631908"/>
              </a:solidFill>
              <a:effectLst/>
              <a:latin typeface="Chalkboard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124744"/>
            <a:ext cx="5602064" cy="55470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84168" y="1628800"/>
            <a:ext cx="3059832" cy="3108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Given that the exposed red area equals the yellow overlap area,</a:t>
            </a:r>
          </a:p>
          <a:p>
            <a:r>
              <a:rPr lang="en-GB" b="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what are the radii of the orange circles?</a:t>
            </a:r>
          </a:p>
        </p:txBody>
      </p:sp>
    </p:spTree>
    <p:extLst>
      <p:ext uri="{BB962C8B-B14F-4D97-AF65-F5344CB8AC3E}">
        <p14:creationId xmlns:p14="http://schemas.microsoft.com/office/powerpoint/2010/main" val="2253697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Chalkboard" charset="0"/>
                <a:ea typeface="ＭＳ Ｐゴシック" charset="0"/>
                <a:cs typeface="ＭＳ Ｐゴシック" charset="0"/>
              </a:rPr>
              <a:t>Carpet Theorem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686800" cy="5683250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Chalkboard" charset="0"/>
                <a:ea typeface="ＭＳ Ｐゴシック" charset="0"/>
                <a:cs typeface="ＭＳ Ｐゴシック" charset="0"/>
              </a:rPr>
              <a:t>Imagine a room with two carpets (rugs) </a:t>
            </a:r>
            <a:r>
              <a:rPr lang="en-US" dirty="0" smtClean="0">
                <a:latin typeface="Chalkboard" charset="0"/>
                <a:ea typeface="ＭＳ Ｐゴシック" charset="0"/>
                <a:cs typeface="ＭＳ Ｐゴシック" charset="0"/>
              </a:rPr>
              <a:t>exactly covering the floor without overlaps.</a:t>
            </a:r>
            <a:endParaRPr lang="en-US" dirty="0">
              <a:latin typeface="Chalkboard" charset="0"/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r>
              <a:rPr lang="en-US" dirty="0">
                <a:latin typeface="Chalkboard" charset="0"/>
                <a:ea typeface="ＭＳ Ｐゴシック" charset="0"/>
                <a:cs typeface="ＭＳ Ｐゴシック" charset="0"/>
              </a:rPr>
              <a:t>One of the carpets is moved so as to overlap the other.</a:t>
            </a:r>
          </a:p>
          <a:p>
            <a:pPr lvl="1">
              <a:defRPr/>
            </a:pPr>
            <a:r>
              <a:rPr lang="en-US" dirty="0">
                <a:latin typeface="Chalkboard" charset="0"/>
                <a:ea typeface="ＭＳ Ｐゴシック" charset="0"/>
              </a:rPr>
              <a:t>What can be said about the area of overlap and the </a:t>
            </a:r>
            <a:r>
              <a:rPr lang="en-US" dirty="0" smtClean="0">
                <a:latin typeface="Chalkboard" charset="0"/>
                <a:ea typeface="ＭＳ Ｐゴシック" charset="0"/>
              </a:rPr>
              <a:t>uncovered area of the floor</a:t>
            </a:r>
            <a:r>
              <a:rPr lang="en-US" dirty="0">
                <a:latin typeface="Chalkboard" charset="0"/>
                <a:ea typeface="ＭＳ Ｐゴシック" charset="0"/>
              </a:rPr>
              <a:t>?</a:t>
            </a:r>
          </a:p>
          <a:p>
            <a:pPr>
              <a:defRPr/>
            </a:pPr>
            <a:r>
              <a:rPr lang="en-US" dirty="0" smtClean="0">
                <a:latin typeface="Chalkboard" charset="0"/>
                <a:ea typeface="ＭＳ Ｐゴシック" charset="0"/>
                <a:cs typeface="ＭＳ Ｐゴシック" charset="0"/>
              </a:rPr>
              <a:t>Suppose now there is a room with two carpets … </a:t>
            </a:r>
          </a:p>
          <a:p>
            <a:pPr>
              <a:defRPr/>
            </a:pPr>
            <a:r>
              <a:rPr lang="en-US" dirty="0">
                <a:latin typeface="Chalkboard" charset="0"/>
                <a:ea typeface="ＭＳ Ｐゴシック" charset="0"/>
                <a:cs typeface="ＭＳ Ｐゴシック" charset="0"/>
              </a:rPr>
              <a:t>O</a:t>
            </a:r>
            <a:r>
              <a:rPr lang="en-US" dirty="0" smtClean="0">
                <a:latin typeface="Chalkboard" charset="0"/>
                <a:ea typeface="ＭＳ Ｐゴシック" charset="0"/>
                <a:cs typeface="ＭＳ Ｐゴシック" charset="0"/>
              </a:rPr>
              <a:t>ne is moved to change the overlap with the second …</a:t>
            </a:r>
          </a:p>
          <a:p>
            <a:pPr lvl="1">
              <a:defRPr/>
            </a:pPr>
            <a:r>
              <a:rPr lang="en-US" dirty="0" smtClean="0">
                <a:latin typeface="Chalkboard" charset="0"/>
                <a:ea typeface="ＭＳ Ｐゴシック" charset="0"/>
                <a:cs typeface="ＭＳ Ｐゴシック" charset="0"/>
              </a:rPr>
              <a:t>What can be said now?</a:t>
            </a:r>
            <a:endParaRPr lang="en-US" dirty="0">
              <a:latin typeface="Chalkboard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Chalkboard" charset="0"/>
                <a:ea typeface="ＭＳ Ｐゴシック" charset="0"/>
                <a:cs typeface="ＭＳ Ｐゴシック" charset="0"/>
              </a:rPr>
              <a:t>Visual Carpet Theorem</a:t>
            </a:r>
          </a:p>
        </p:txBody>
      </p:sp>
      <p:pic>
        <p:nvPicPr>
          <p:cNvPr id="40963" name="Carpet Theorem.mov" descr="/Users/jhm3/Documents/Files/    Current Activities/     Events 2010/Oxford Teaching/Feb 28 Proof/Carpet Theorem.mov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0728"/>
            <a:ext cx="4953000" cy="482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ounded Rectangle 2">
            <a:hlinkClick r:id="rId5" action="ppaction://hlinkfile"/>
          </p:cNvPr>
          <p:cNvSpPr/>
          <p:nvPr/>
        </p:nvSpPr>
        <p:spPr bwMode="auto">
          <a:xfrm>
            <a:off x="6516216" y="1124744"/>
            <a:ext cx="1008112" cy="1008112"/>
          </a:xfrm>
          <a:prstGeom prst="roundRect">
            <a:avLst/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dirty="0">
              <a:ln>
                <a:noFill/>
              </a:ln>
              <a:solidFill>
                <a:srgbClr val="631908"/>
              </a:solidFill>
              <a:effectLst/>
              <a:latin typeface="Chalkboard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09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09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6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0963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Yellow on Blue">
  <a:themeElements>
    <a:clrScheme name="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F57B49"/>
      </a:accent1>
      <a:accent2>
        <a:srgbClr val="FF00FF"/>
      </a:accent2>
      <a:accent3>
        <a:srgbClr val="AAAAFF"/>
      </a:accent3>
      <a:accent4>
        <a:srgbClr val="DADADA"/>
      </a:accent4>
      <a:accent5>
        <a:srgbClr val="F9BFB1"/>
      </a:accent5>
      <a:accent6>
        <a:srgbClr val="E700E7"/>
      </a:accent6>
      <a:hlink>
        <a:srgbClr val="FF0000"/>
      </a:hlink>
      <a:folHlink>
        <a:srgbClr val="919191"/>
      </a:folHlink>
    </a:clrScheme>
    <a:fontScheme name="Yellow on Blue">
      <a:majorFont>
        <a:latin typeface="Chalkboard"/>
        <a:ea typeface=""/>
        <a:cs typeface=""/>
      </a:majorFont>
      <a:minorFont>
        <a:latin typeface="Chalkboar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CCFF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>
            <a:ln>
              <a:noFill/>
            </a:ln>
            <a:solidFill>
              <a:srgbClr val="631908"/>
            </a:solidFill>
            <a:effectLst/>
            <a:latin typeface="Chalkboar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halkboard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b="0" dirty="0"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a:defRPr>
        </a:defPPr>
      </a:lstStyle>
    </a:txDef>
  </a:objectDefaults>
  <a:extraClrSchemeLst>
    <a:extraClrScheme>
      <a:clrScheme name="Yellow on Blu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Yellow on Blu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Yellow on Blu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Yellow on Blu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Yellow on Blu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Yellow on Blu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Yellow on Blu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&amp; Bullets">
  <a:themeElements>
    <a:clrScheme name="">
      <a:dk1>
        <a:srgbClr val="444229"/>
      </a:dk1>
      <a:lt1>
        <a:srgbClr val="BBBDD6"/>
      </a:lt1>
      <a:dk2>
        <a:srgbClr val="000000"/>
      </a:dk2>
      <a:lt2>
        <a:srgbClr val="A46527"/>
      </a:lt2>
      <a:accent1>
        <a:srgbClr val="FF7C00"/>
      </a:accent1>
      <a:accent2>
        <a:srgbClr val="333399"/>
      </a:accent2>
      <a:accent3>
        <a:srgbClr val="DADBE8"/>
      </a:accent3>
      <a:accent4>
        <a:srgbClr val="393721"/>
      </a:accent4>
      <a:accent5>
        <a:srgbClr val="FFBF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Chalkboard"/>
        <a:ea typeface="ヒラギノ角ゴ Pro W3"/>
        <a:cs typeface="ヒラギノ角ゴ Pro W3"/>
      </a:majorFont>
      <a:minorFont>
        <a:latin typeface="Chalkboard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halkboar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halkboard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halkboar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halkboard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MaxiMac:Applications:Microsoft Office X:Templates:JHM Templates:Yellow on Blue.pot</Template>
  <TotalTime>6322</TotalTime>
  <Words>1137</Words>
  <Application>Microsoft Macintosh PowerPoint</Application>
  <PresentationFormat>On-screen Show (4:3)</PresentationFormat>
  <Paragraphs>309</Paragraphs>
  <Slides>28</Slides>
  <Notes>9</Notes>
  <HiddenSlides>1</HiddenSlides>
  <MMClips>1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Yellow on Blue</vt:lpstr>
      <vt:lpstr>Title &amp; Bullets</vt:lpstr>
      <vt:lpstr>Blank Presentation</vt:lpstr>
      <vt:lpstr>Revisiting Reasoning: on the structure of attention &amp; the assessment of progress </vt:lpstr>
      <vt:lpstr>Attention</vt:lpstr>
      <vt:lpstr>Present or Absent?</vt:lpstr>
      <vt:lpstr>Micro Attention</vt:lpstr>
      <vt:lpstr>Movements of Attention in Geometry</vt:lpstr>
      <vt:lpstr>Circles in Circles</vt:lpstr>
      <vt:lpstr>Circular Carpets</vt:lpstr>
      <vt:lpstr>Carpet Theorem</vt:lpstr>
      <vt:lpstr>Visual Carpet Theorem</vt:lpstr>
      <vt:lpstr>Rectangular Room with 2 Carpets</vt:lpstr>
      <vt:lpstr>Say What You See</vt:lpstr>
      <vt:lpstr>Archimedes’ Salinon</vt:lpstr>
      <vt:lpstr>√2 is irrational</vt:lpstr>
      <vt:lpstr>Triple overlaps</vt:lpstr>
      <vt:lpstr>Club Memberships (2)</vt:lpstr>
      <vt:lpstr>Resolving</vt:lpstr>
      <vt:lpstr>Club Memberships (3)</vt:lpstr>
      <vt:lpstr>PowerPoint Presentation</vt:lpstr>
      <vt:lpstr>Tracking Arithmetic</vt:lpstr>
      <vt:lpstr>Meso Structure of Attention</vt:lpstr>
      <vt:lpstr>Elastic Multiplication</vt:lpstr>
      <vt:lpstr>Sundaram Grids</vt:lpstr>
      <vt:lpstr>Spiral</vt:lpstr>
      <vt:lpstr>Spiral</vt:lpstr>
      <vt:lpstr>Elementary Reasoning</vt:lpstr>
      <vt:lpstr>Structure of the Psyche</vt:lpstr>
      <vt:lpstr>Structure of a Topic</vt:lpstr>
      <vt:lpstr>To Follow Up</vt:lpstr>
    </vt:vector>
  </TitlesOfParts>
  <Company>CME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Mason</dc:creator>
  <cp:lastModifiedBy>Mason</cp:lastModifiedBy>
  <cp:revision>218</cp:revision>
  <cp:lastPrinted>2010-11-02T12:25:14Z</cp:lastPrinted>
  <dcterms:created xsi:type="dcterms:W3CDTF">2010-11-02T10:01:54Z</dcterms:created>
  <dcterms:modified xsi:type="dcterms:W3CDTF">2011-04-28T11:38:07Z</dcterms:modified>
</cp:coreProperties>
</file>