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9EDC-93CE-9E4C-9E30-949A8C7309DB}" type="datetimeFigureOut">
              <a:rPr lang="en-US" smtClean="0"/>
              <a:t>7/7/09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C2DB8-D0ED-1249-8307-4BB73D5172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791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•	Definitions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Facts</a:t>
            </a:r>
            <a:endParaRPr lang="en-GB" dirty="0"/>
          </a:p>
          <a:p>
            <a:pPr>
              <a:buNone/>
            </a:pPr>
            <a:r>
              <a:rPr lang="en-US" dirty="0"/>
              <a:t>•	Properties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Theorems</a:t>
            </a:r>
            <a:endParaRPr lang="en-GB" dirty="0"/>
          </a:p>
          <a:p>
            <a:pPr>
              <a:buNone/>
            </a:pPr>
            <a:r>
              <a:rPr lang="en-US" dirty="0"/>
              <a:t>•	Examples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Counterexamples</a:t>
            </a:r>
            <a:endParaRPr lang="en-GB" dirty="0"/>
          </a:p>
          <a:p>
            <a:pPr>
              <a:buNone/>
            </a:pPr>
            <a:r>
              <a:rPr lang="en-US" dirty="0"/>
              <a:t>•	Techniques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Instructions</a:t>
            </a:r>
            <a:endParaRPr lang="en-GB" dirty="0"/>
          </a:p>
          <a:p>
            <a:pPr>
              <a:buNone/>
            </a:pPr>
            <a:r>
              <a:rPr lang="en-US" dirty="0"/>
              <a:t>•	Conjectures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Problems</a:t>
            </a:r>
            <a:endParaRPr lang="en-GB" dirty="0"/>
          </a:p>
          <a:p>
            <a:pPr>
              <a:buNone/>
            </a:pPr>
            <a:r>
              <a:rPr lang="en-US" dirty="0"/>
              <a:t>•	Representation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Notations</a:t>
            </a:r>
            <a:endParaRPr lang="en-GB" dirty="0"/>
          </a:p>
          <a:p>
            <a:pPr>
              <a:buNone/>
            </a:pPr>
            <a:r>
              <a:rPr lang="en-US" dirty="0"/>
              <a:t>•	</a:t>
            </a:r>
            <a:r>
              <a:rPr lang="en-US" dirty="0" err="1"/>
              <a:t>Symbolisation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Explanations</a:t>
            </a:r>
            <a:endParaRPr lang="en-GB" dirty="0"/>
          </a:p>
          <a:p>
            <a:pPr>
              <a:buNone/>
            </a:pPr>
            <a:r>
              <a:rPr lang="en-US" dirty="0"/>
              <a:t>•	Justifications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Proofs</a:t>
            </a:r>
            <a:endParaRPr lang="en-GB" dirty="0"/>
          </a:p>
          <a:p>
            <a:pPr>
              <a:buNone/>
            </a:pPr>
            <a:r>
              <a:rPr lang="en-US" dirty="0"/>
              <a:t>•	Reasoning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Links</a:t>
            </a:r>
            <a:endParaRPr lang="en-GB" dirty="0"/>
          </a:p>
          <a:p>
            <a:pPr>
              <a:buNone/>
            </a:pPr>
            <a:r>
              <a:rPr lang="en-US" dirty="0"/>
              <a:t>•	Relationships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Connections</a:t>
            </a:r>
            <a:endParaRPr lang="en-GB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•	Exemplifying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</a:t>
            </a:r>
            <a:r>
              <a:rPr lang="en-US" dirty="0" err="1"/>
              <a:t>Specialising</a:t>
            </a:r>
            <a:endParaRPr lang="en-GB" dirty="0"/>
          </a:p>
          <a:p>
            <a:pPr>
              <a:buNone/>
            </a:pPr>
            <a:r>
              <a:rPr lang="en-US" dirty="0"/>
              <a:t>•	Completing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Deleting</a:t>
            </a:r>
            <a:endParaRPr lang="en-GB" dirty="0"/>
          </a:p>
          <a:p>
            <a:pPr>
              <a:buNone/>
            </a:pPr>
            <a:r>
              <a:rPr lang="en-US" dirty="0"/>
              <a:t>•	Correcting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Comparing</a:t>
            </a:r>
            <a:endParaRPr lang="en-GB" dirty="0"/>
          </a:p>
          <a:p>
            <a:pPr>
              <a:buNone/>
            </a:pPr>
            <a:r>
              <a:rPr lang="en-US" dirty="0"/>
              <a:t>•	Sorting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</a:t>
            </a:r>
            <a:r>
              <a:rPr lang="en-US" dirty="0" err="1"/>
              <a:t>Organising</a:t>
            </a:r>
            <a:endParaRPr lang="en-GB" dirty="0"/>
          </a:p>
          <a:p>
            <a:pPr>
              <a:buNone/>
            </a:pPr>
            <a:r>
              <a:rPr lang="en-US" dirty="0"/>
              <a:t>•	Changing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Varying</a:t>
            </a:r>
            <a:endParaRPr lang="en-GB" dirty="0"/>
          </a:p>
          <a:p>
            <a:pPr>
              <a:buNone/>
            </a:pPr>
            <a:r>
              <a:rPr lang="en-US" dirty="0"/>
              <a:t>•	Reversing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Altering</a:t>
            </a:r>
            <a:endParaRPr lang="en-GB" dirty="0"/>
          </a:p>
          <a:p>
            <a:pPr>
              <a:buNone/>
            </a:pPr>
            <a:r>
              <a:rPr lang="en-US" dirty="0"/>
              <a:t>•	</a:t>
            </a:r>
            <a:r>
              <a:rPr lang="en-US" dirty="0" err="1"/>
              <a:t>Generalising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Conjecturing</a:t>
            </a:r>
            <a:endParaRPr lang="en-GB" dirty="0"/>
          </a:p>
          <a:p>
            <a:pPr>
              <a:buNone/>
            </a:pPr>
            <a:r>
              <a:rPr lang="en-US" dirty="0"/>
              <a:t>•	Explaining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Justifying</a:t>
            </a:r>
            <a:endParaRPr lang="en-GB" dirty="0"/>
          </a:p>
          <a:p>
            <a:pPr>
              <a:buNone/>
            </a:pPr>
            <a:r>
              <a:rPr lang="en-US" dirty="0"/>
              <a:t>•	Verifying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•</a:t>
            </a:r>
            <a:r>
              <a:rPr lang="en-US" dirty="0"/>
              <a:t>	Convincing</a:t>
            </a:r>
            <a:endParaRPr lang="en-GB" dirty="0"/>
          </a:p>
          <a:p>
            <a:pPr>
              <a:buNone/>
            </a:pPr>
            <a:r>
              <a:rPr lang="en-US" dirty="0"/>
              <a:t>•	Refuting	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Macintosh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Open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Mason</dc:creator>
  <cp:lastModifiedBy>John Mason</cp:lastModifiedBy>
  <cp:revision>2</cp:revision>
  <dcterms:created xsi:type="dcterms:W3CDTF">2009-07-07T04:15:54Z</dcterms:created>
  <dcterms:modified xsi:type="dcterms:W3CDTF">2009-07-07T04:19:36Z</dcterms:modified>
</cp:coreProperties>
</file>